
<file path=[Content_Types].xml><?xml version="1.0" encoding="utf-8"?>
<Types xmlns="http://schemas.openxmlformats.org/package/2006/content-types">
  <Default Extension="jpeg" ContentType="image/jpeg"/>
  <Default Extension="m4a" ContentType="audi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4"/>
  </p:sldMasterIdLst>
  <p:notesMasterIdLst>
    <p:notesMasterId r:id="rId15"/>
  </p:notesMasterIdLst>
  <p:sldIdLst>
    <p:sldId id="279" r:id="rId5"/>
    <p:sldId id="390" r:id="rId6"/>
    <p:sldId id="391" r:id="rId7"/>
    <p:sldId id="274" r:id="rId8"/>
    <p:sldId id="404" r:id="rId9"/>
    <p:sldId id="396" r:id="rId10"/>
    <p:sldId id="397" r:id="rId11"/>
    <p:sldId id="402" r:id="rId12"/>
    <p:sldId id="399" r:id="rId13"/>
    <p:sldId id="400" r:id="rId14"/>
  </p:sldIdLst>
  <p:sldSz cx="9144000" cy="6858000" type="screen4x3"/>
  <p:notesSz cx="9926638" cy="14352588"/>
  <p:defaultTextStyle>
    <a:defPPr>
      <a:defRPr lang="nl-NL"/>
    </a:defPPr>
    <a:lvl1pPr marL="0" algn="l" defTabSz="130012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1pPr>
    <a:lvl2pPr marL="650064" algn="l" defTabSz="130012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2pPr>
    <a:lvl3pPr marL="1300126" algn="l" defTabSz="130012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3pPr>
    <a:lvl4pPr marL="1950190" algn="l" defTabSz="130012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4pPr>
    <a:lvl5pPr marL="2600252" algn="l" defTabSz="130012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5pPr>
    <a:lvl6pPr marL="3250316" algn="l" defTabSz="130012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6pPr>
    <a:lvl7pPr marL="3900378" algn="l" defTabSz="130012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7pPr>
    <a:lvl8pPr marL="4550442" algn="l" defTabSz="130012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8pPr>
    <a:lvl9pPr marL="5200505" algn="l" defTabSz="1300126" rtl="0" eaLnBrk="1" latinLnBrk="0" hangingPunct="1">
      <a:defRPr sz="2559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Barneveld CE van (Charlotte)" initials="BCv(" lastIdx="1" clrIdx="0">
    <p:extLst>
      <p:ext uri="{19B8F6BF-5375-455C-9EA6-DF929625EA0E}">
        <p15:presenceInfo xmlns:p15="http://schemas.microsoft.com/office/powerpoint/2012/main" userId="S-1-12-1-2019958435-1328639780-2447486604-1349969012" providerId="AD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FF0000"/>
    <a:srgbClr val="129A66"/>
    <a:srgbClr val="387453"/>
    <a:srgbClr val="7F7377"/>
    <a:srgbClr val="948A54"/>
    <a:srgbClr val="BDA3AE"/>
    <a:srgbClr val="AFB3AC"/>
    <a:srgbClr val="0000FF"/>
    <a:srgbClr val="F1F0F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16FB1F0E-76F8-4056-AB4E-A0427B094D8A}" v="48" dt="2021-11-16T11:56:19.147"/>
  </p1510:revLst>
</p1510:revInfo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jl, gemiddeld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8" d="100"/>
          <a:sy n="108" d="100"/>
        </p:scale>
        <p:origin x="1704" y="10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21" Type="http://schemas.microsoft.com/office/2016/11/relationships/changesInfo" Target="changesInfos/changesInfo1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commentAuthors" Target="commentAuthors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microsoft.com/office/2015/10/relationships/revisionInfo" Target="revisionInfo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Sebastiaan Stolk" userId="5370b5be-793a-4d64-a897-b6dc1352e292" providerId="ADAL" clId="{16FB1F0E-76F8-4056-AB4E-A0427B094D8A}"/>
    <pc:docChg chg="custSel modSld">
      <pc:chgData name="Sebastiaan Stolk" userId="5370b5be-793a-4d64-a897-b6dc1352e292" providerId="ADAL" clId="{16FB1F0E-76F8-4056-AB4E-A0427B094D8A}" dt="2021-11-16T11:59:45.103" v="13" actId="255"/>
      <pc:docMkLst>
        <pc:docMk/>
      </pc:docMkLst>
      <pc:sldChg chg="delSp modSp mod delAnim">
        <pc:chgData name="Sebastiaan Stolk" userId="5370b5be-793a-4d64-a897-b6dc1352e292" providerId="ADAL" clId="{16FB1F0E-76F8-4056-AB4E-A0427B094D8A}" dt="2021-11-16T11:58:47.021" v="12" actId="6549"/>
        <pc:sldMkLst>
          <pc:docMk/>
          <pc:sldMk cId="3854567708" sldId="399"/>
        </pc:sldMkLst>
        <pc:spChg chg="mod">
          <ac:chgData name="Sebastiaan Stolk" userId="5370b5be-793a-4d64-a897-b6dc1352e292" providerId="ADAL" clId="{16FB1F0E-76F8-4056-AB4E-A0427B094D8A}" dt="2021-11-16T11:58:47.021" v="12" actId="6549"/>
          <ac:spMkLst>
            <pc:docMk/>
            <pc:sldMk cId="3854567708" sldId="399"/>
            <ac:spMk id="2" creationId="{C7EE544F-E6A4-4F4D-B70C-B7643A3AA065}"/>
          </ac:spMkLst>
        </pc:spChg>
        <pc:picChg chg="del">
          <ac:chgData name="Sebastiaan Stolk" userId="5370b5be-793a-4d64-a897-b6dc1352e292" providerId="ADAL" clId="{16FB1F0E-76F8-4056-AB4E-A0427B094D8A}" dt="2021-11-16T11:57:23.809" v="11" actId="478"/>
          <ac:picMkLst>
            <pc:docMk/>
            <pc:sldMk cId="3854567708" sldId="399"/>
            <ac:picMk id="8" creationId="{648C5F31-A453-49C4-8F48-761A83983E87}"/>
          </ac:picMkLst>
        </pc:picChg>
      </pc:sldChg>
      <pc:sldChg chg="modSp mod">
        <pc:chgData name="Sebastiaan Stolk" userId="5370b5be-793a-4d64-a897-b6dc1352e292" providerId="ADAL" clId="{16FB1F0E-76F8-4056-AB4E-A0427B094D8A}" dt="2021-11-16T11:59:45.103" v="13" actId="255"/>
        <pc:sldMkLst>
          <pc:docMk/>
          <pc:sldMk cId="3106078022" sldId="400"/>
        </pc:sldMkLst>
        <pc:spChg chg="mod">
          <ac:chgData name="Sebastiaan Stolk" userId="5370b5be-793a-4d64-a897-b6dc1352e292" providerId="ADAL" clId="{16FB1F0E-76F8-4056-AB4E-A0427B094D8A}" dt="2021-11-16T11:59:45.103" v="13" actId="255"/>
          <ac:spMkLst>
            <pc:docMk/>
            <pc:sldMk cId="3106078022" sldId="400"/>
            <ac:spMk id="2" creationId="{C7EE544F-E6A4-4F4D-B70C-B7643A3AA065}"/>
          </ac:spMkLst>
        </pc:sp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koptekst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4302125" cy="719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3" name="Tijdelijke aanduiding voor datum 2"/>
          <p:cNvSpPr>
            <a:spLocks noGrp="1"/>
          </p:cNvSpPr>
          <p:nvPr>
            <p:ph type="dt" idx="1"/>
          </p:nvPr>
        </p:nvSpPr>
        <p:spPr>
          <a:xfrm>
            <a:off x="5622925" y="0"/>
            <a:ext cx="4302125" cy="71913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E6FBFF6-B1B6-497E-A37B-5B91A4C90A2B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4" name="Tijdelijke aanduiding voor dia-afbeelding 3"/>
          <p:cNvSpPr>
            <a:spLocks noGrp="1" noRot="1" noChangeAspect="1"/>
          </p:cNvSpPr>
          <p:nvPr>
            <p:ph type="sldImg" idx="2"/>
          </p:nvPr>
        </p:nvSpPr>
        <p:spPr>
          <a:xfrm>
            <a:off x="1733550" y="1793875"/>
            <a:ext cx="6459538" cy="4843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nl-NL"/>
          </a:p>
        </p:txBody>
      </p:sp>
      <p:sp>
        <p:nvSpPr>
          <p:cNvPr id="5" name="Tijdelijke aanduiding voor notities 4"/>
          <p:cNvSpPr>
            <a:spLocks noGrp="1"/>
          </p:cNvSpPr>
          <p:nvPr>
            <p:ph type="body" sz="quarter" idx="3"/>
          </p:nvPr>
        </p:nvSpPr>
        <p:spPr>
          <a:xfrm>
            <a:off x="992188" y="6907213"/>
            <a:ext cx="7942262" cy="56515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nl-NL"/>
              <a:t>Klikken om de tekststijl van het model te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6" name="Tijdelijke aanduiding voor voettekst 5"/>
          <p:cNvSpPr>
            <a:spLocks noGrp="1"/>
          </p:cNvSpPr>
          <p:nvPr>
            <p:ph type="ftr" sz="quarter" idx="4"/>
          </p:nvPr>
        </p:nvSpPr>
        <p:spPr>
          <a:xfrm>
            <a:off x="0" y="13633450"/>
            <a:ext cx="4302125" cy="719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nl-NL"/>
          </a:p>
        </p:txBody>
      </p:sp>
      <p:sp>
        <p:nvSpPr>
          <p:cNvPr id="7" name="Tijdelijke aanduiding voor dianummer 6"/>
          <p:cNvSpPr>
            <a:spLocks noGrp="1"/>
          </p:cNvSpPr>
          <p:nvPr>
            <p:ph type="sldNum" sz="quarter" idx="5"/>
          </p:nvPr>
        </p:nvSpPr>
        <p:spPr>
          <a:xfrm>
            <a:off x="5622925" y="13633450"/>
            <a:ext cx="4302125" cy="71913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A5CEB41-B245-4FE7-B014-EB75CF8EBE33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7817144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CEB41-B245-4FE7-B014-EB75CF8EBE33}" type="slidenum">
              <a:rPr lang="nl-NL" smtClean="0"/>
              <a:t>1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9434322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CEB41-B245-4FE7-B014-EB75CF8EBE33}" type="slidenum">
              <a:rPr lang="nl-NL" smtClean="0"/>
              <a:t>9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428101723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jdelijke aanduiding voor dia-afbeelding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Tijdelijke aanduiding voor notiti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nl-NL"/>
          </a:p>
        </p:txBody>
      </p:sp>
      <p:sp>
        <p:nvSpPr>
          <p:cNvPr id="4" name="Tijdelijke aanduiding voor dianumm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A5CEB41-B245-4FE7-B014-EB75CF8EBE33}" type="slidenum">
              <a:rPr lang="nl-NL" smtClean="0"/>
              <a:t>10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356302067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eldia">
    <p:bg>
      <p:bgPr>
        <a:blipFill dpi="0" rotWithShape="1">
          <a:blip r:embed="rId2">
            <a:lum/>
          </a:blip>
          <a:srcRect/>
          <a:stretch>
            <a:fillRect l="-34000" r="-3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fbeelding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7200" cy="6860679"/>
          </a:xfrm>
          <a:prstGeom prst="rect">
            <a:avLst/>
          </a:prstGeom>
        </p:spPr>
      </p:pic>
      <p:sp>
        <p:nvSpPr>
          <p:cNvPr id="7" name="Titel 1"/>
          <p:cNvSpPr>
            <a:spLocks noGrp="1"/>
          </p:cNvSpPr>
          <p:nvPr>
            <p:ph type="ctrTitle"/>
          </p:nvPr>
        </p:nvSpPr>
        <p:spPr>
          <a:xfrm>
            <a:off x="14688" y="4873449"/>
            <a:ext cx="7830921" cy="461716"/>
          </a:xfrm>
        </p:spPr>
        <p:txBody>
          <a:bodyPr lIns="252000" tIns="0" rIns="0" bIns="0" anchor="ctr" anchorCtr="0"/>
          <a:lstStyle>
            <a:lvl1pPr algn="l">
              <a:defRPr sz="225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8" name="Subtitel 2"/>
          <p:cNvSpPr>
            <a:spLocks noGrp="1"/>
          </p:cNvSpPr>
          <p:nvPr>
            <p:ph type="subTitle" idx="1"/>
          </p:nvPr>
        </p:nvSpPr>
        <p:spPr>
          <a:xfrm>
            <a:off x="14688" y="5371696"/>
            <a:ext cx="7830921" cy="437158"/>
          </a:xfrm>
        </p:spPr>
        <p:txBody>
          <a:bodyPr lIns="252000" tIns="0" rIns="0" bIns="0" anchor="t" anchorCtr="0"/>
          <a:lstStyle>
            <a:lvl1pPr marL="0" indent="0" algn="l">
              <a:buNone/>
              <a:defRPr sz="2250">
                <a:solidFill>
                  <a:srgbClr val="0D0D0D"/>
                </a:solidFill>
              </a:defRPr>
            </a:lvl1pPr>
            <a:lvl2pPr marL="45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4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9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5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368639244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Afbeelding met bijschrift staan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6377049" y="662582"/>
            <a:ext cx="2520000" cy="468000"/>
          </a:xfrm>
        </p:spPr>
        <p:txBody>
          <a:bodyPr anchor="t" anchorCtr="0"/>
          <a:lstStyle>
            <a:lvl1pPr algn="l">
              <a:defRPr sz="1688" b="1"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326" y="662584"/>
            <a:ext cx="5651674" cy="5508000"/>
          </a:xfrm>
        </p:spPr>
        <p:txBody>
          <a:bodyPr rtlCol="0">
            <a:normAutofit/>
          </a:bodyPr>
          <a:lstStyle>
            <a:lvl1pPr marL="0" indent="0">
              <a:buNone/>
              <a:defRPr sz="3190"/>
            </a:lvl1pPr>
            <a:lvl2pPr marL="455698" indent="0">
              <a:buNone/>
              <a:defRPr sz="2791"/>
            </a:lvl2pPr>
            <a:lvl3pPr marL="911397" indent="0">
              <a:buNone/>
              <a:defRPr sz="2392"/>
            </a:lvl3pPr>
            <a:lvl4pPr marL="1367095" indent="0">
              <a:buNone/>
              <a:defRPr sz="1994"/>
            </a:lvl4pPr>
            <a:lvl5pPr marL="1822794" indent="0">
              <a:buNone/>
              <a:defRPr sz="1994"/>
            </a:lvl5pPr>
            <a:lvl6pPr marL="2278492" indent="0">
              <a:buNone/>
              <a:defRPr sz="1994"/>
            </a:lvl6pPr>
            <a:lvl7pPr marL="2734191" indent="0">
              <a:buNone/>
              <a:defRPr sz="1994"/>
            </a:lvl7pPr>
            <a:lvl8pPr marL="3189889" indent="0">
              <a:buNone/>
              <a:defRPr sz="1994"/>
            </a:lvl8pPr>
            <a:lvl9pPr marL="3645587" indent="0">
              <a:buNone/>
              <a:defRPr sz="1994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4" name="Tijdelijke aanduiding voor tekst 3"/>
          <p:cNvSpPr>
            <a:spLocks noGrp="1"/>
          </p:cNvSpPr>
          <p:nvPr>
            <p:ph type="body" sz="half" idx="2"/>
          </p:nvPr>
        </p:nvSpPr>
        <p:spPr>
          <a:xfrm>
            <a:off x="6377049" y="1272658"/>
            <a:ext cx="2520000" cy="2574947"/>
          </a:xfrm>
        </p:spPr>
        <p:txBody>
          <a:bodyPr/>
          <a:lstStyle>
            <a:lvl1pPr marL="0" indent="0">
              <a:buNone/>
              <a:defRPr sz="1547"/>
            </a:lvl1pPr>
            <a:lvl2pPr marL="455698" indent="0">
              <a:buNone/>
              <a:defRPr sz="1196"/>
            </a:lvl2pPr>
            <a:lvl3pPr marL="911397" indent="0">
              <a:buNone/>
              <a:defRPr sz="996"/>
            </a:lvl3pPr>
            <a:lvl4pPr marL="1367095" indent="0">
              <a:buNone/>
              <a:defRPr sz="897"/>
            </a:lvl4pPr>
            <a:lvl5pPr marL="1822794" indent="0">
              <a:buNone/>
              <a:defRPr sz="897"/>
            </a:lvl5pPr>
            <a:lvl6pPr marL="2278492" indent="0">
              <a:buNone/>
              <a:defRPr sz="897"/>
            </a:lvl6pPr>
            <a:lvl7pPr marL="2734191" indent="0">
              <a:buNone/>
              <a:defRPr sz="897"/>
            </a:lvl7pPr>
            <a:lvl8pPr marL="3189889" indent="0">
              <a:buNone/>
              <a:defRPr sz="897"/>
            </a:lvl8pPr>
            <a:lvl9pPr marL="3645587" indent="0">
              <a:buNone/>
              <a:defRPr sz="897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5F8BB0-255C-4A1C-AF5D-6484B3CC3957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686384C-360F-477F-A8A3-B5AD4A986E85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2001"/>
            <a:ext cx="2014728" cy="2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56788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Lee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kstvak 1"/>
          <p:cNvSpPr txBox="1"/>
          <p:nvPr/>
        </p:nvSpPr>
        <p:spPr>
          <a:xfrm>
            <a:off x="2051720" y="2132856"/>
            <a:ext cx="5400600" cy="17155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NL" sz="5274" b="1">
                <a:solidFill>
                  <a:schemeClr val="tx1"/>
                </a:solidFill>
              </a:rPr>
              <a:t>Bedankt voor uw aandacht</a:t>
            </a:r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2001"/>
            <a:ext cx="2014728" cy="2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718165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Titeldia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9"/>
            <a:ext cx="9147200" cy="6860679"/>
          </a:xfrm>
          <a:prstGeom prst="rect">
            <a:avLst/>
          </a:prstGeom>
        </p:spPr>
      </p:pic>
      <p:sp>
        <p:nvSpPr>
          <p:cNvPr id="2" name="Titel 1"/>
          <p:cNvSpPr>
            <a:spLocks noGrp="1"/>
          </p:cNvSpPr>
          <p:nvPr>
            <p:ph type="ctrTitle"/>
          </p:nvPr>
        </p:nvSpPr>
        <p:spPr>
          <a:xfrm>
            <a:off x="14688" y="4873449"/>
            <a:ext cx="7830921" cy="461716"/>
          </a:xfrm>
        </p:spPr>
        <p:txBody>
          <a:bodyPr lIns="252000" tIns="0" rIns="0" bIns="0" anchor="ctr" anchorCtr="0"/>
          <a:lstStyle>
            <a:lvl1pPr algn="l">
              <a:defRPr sz="225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Subtitel 2"/>
          <p:cNvSpPr>
            <a:spLocks noGrp="1"/>
          </p:cNvSpPr>
          <p:nvPr>
            <p:ph type="subTitle" idx="1"/>
          </p:nvPr>
        </p:nvSpPr>
        <p:spPr>
          <a:xfrm>
            <a:off x="14688" y="5371696"/>
            <a:ext cx="7830921" cy="437158"/>
          </a:xfrm>
        </p:spPr>
        <p:txBody>
          <a:bodyPr lIns="252000" tIns="0" rIns="0" bIns="0" anchor="t" anchorCtr="0"/>
          <a:lstStyle>
            <a:lvl1pPr marL="0" indent="0" algn="l">
              <a:buNone/>
              <a:defRPr sz="2250">
                <a:solidFill>
                  <a:srgbClr val="0D0D0D"/>
                </a:solidFill>
              </a:defRPr>
            </a:lvl1pPr>
            <a:lvl2pPr marL="45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4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9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5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6388811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Titeldia">
    <p:bg>
      <p:bgPr>
        <a:blipFill dpi="0" rotWithShape="1">
          <a:blip r:embed="rId2">
            <a:lum/>
          </a:blip>
          <a:srcRect/>
          <a:stretch>
            <a:fillRect l="-7000" r="-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769"/>
            <a:ext cx="9147200" cy="6860679"/>
          </a:xfrm>
          <a:prstGeom prst="rect">
            <a:avLst/>
          </a:prstGeom>
        </p:spPr>
      </p:pic>
      <p:sp>
        <p:nvSpPr>
          <p:cNvPr id="6" name="Titel 1"/>
          <p:cNvSpPr>
            <a:spLocks noGrp="1"/>
          </p:cNvSpPr>
          <p:nvPr>
            <p:ph type="ctrTitle"/>
          </p:nvPr>
        </p:nvSpPr>
        <p:spPr>
          <a:xfrm>
            <a:off x="14688" y="4873449"/>
            <a:ext cx="7830921" cy="461716"/>
          </a:xfrm>
        </p:spPr>
        <p:txBody>
          <a:bodyPr lIns="252000" tIns="0" rIns="0" bIns="0" anchor="ctr" anchorCtr="0"/>
          <a:lstStyle>
            <a:lvl1pPr algn="l">
              <a:defRPr sz="2250" b="1">
                <a:solidFill>
                  <a:schemeClr val="tx1">
                    <a:lumMod val="95000"/>
                    <a:lumOff val="5000"/>
                  </a:schemeClr>
                </a:solidFill>
              </a:defRPr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7" name="Subtitel 2"/>
          <p:cNvSpPr>
            <a:spLocks noGrp="1"/>
          </p:cNvSpPr>
          <p:nvPr>
            <p:ph type="subTitle" idx="1"/>
          </p:nvPr>
        </p:nvSpPr>
        <p:spPr>
          <a:xfrm>
            <a:off x="14688" y="5371696"/>
            <a:ext cx="7830921" cy="437158"/>
          </a:xfrm>
        </p:spPr>
        <p:txBody>
          <a:bodyPr lIns="252000" tIns="0" rIns="0" bIns="0" anchor="t" anchorCtr="0"/>
          <a:lstStyle>
            <a:lvl1pPr marL="0" indent="0" algn="l">
              <a:buNone/>
              <a:defRPr sz="2250">
                <a:solidFill>
                  <a:srgbClr val="0D0D0D"/>
                </a:solidFill>
              </a:defRPr>
            </a:lvl1pPr>
            <a:lvl2pPr marL="45569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139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6709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279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784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341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8988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455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nl-NL"/>
              <a:t>Klik om de ondertitelstijl van het model te bewerken</a:t>
            </a:r>
          </a:p>
        </p:txBody>
      </p:sp>
    </p:spTree>
    <p:extLst>
      <p:ext uri="{BB962C8B-B14F-4D97-AF65-F5344CB8AC3E}">
        <p14:creationId xmlns:p14="http://schemas.microsoft.com/office/powerpoint/2010/main" val="172409112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x" preserve="1">
  <p:cSld name="Titel en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/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>
              <a:buClrTx/>
              <a:defRPr>
                <a:solidFill>
                  <a:schemeClr val="tx1"/>
                </a:solidFill>
              </a:defRPr>
            </a:lvl2pPr>
            <a:lvl3pPr>
              <a:buClrTx/>
              <a:defRPr>
                <a:solidFill>
                  <a:schemeClr val="tx1"/>
                </a:solidFill>
              </a:defRPr>
            </a:lvl3pPr>
            <a:lvl4pPr>
              <a:buClrTx/>
              <a:defRPr>
                <a:solidFill>
                  <a:schemeClr val="tx1"/>
                </a:solidFill>
              </a:defRPr>
            </a:lvl4pPr>
            <a:lvl5pPr>
              <a:buClrTx/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  <a:p>
            <a:pPr lvl="4"/>
            <a:r>
              <a:rPr lang="nl-NL"/>
              <a:t>Vijfde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5F8BB0-255C-4A1C-AF5D-6484B3CC3957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686384C-360F-477F-A8A3-B5AD4A986E85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2001"/>
            <a:ext cx="2014728" cy="2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642791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en objec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 hasCustomPrompt="1"/>
          </p:nvPr>
        </p:nvSpPr>
        <p:spPr>
          <a:xfrm>
            <a:off x="540326" y="620688"/>
            <a:ext cx="8208138" cy="900000"/>
          </a:xfrm>
        </p:spPr>
        <p:txBody>
          <a:bodyPr/>
          <a:lstStyle/>
          <a:p>
            <a:r>
              <a:rPr lang="nl-NL"/>
              <a:t>Titelstijl van model bewerken</a:t>
            </a:r>
            <a:br>
              <a:rPr lang="nl-NL"/>
            </a:br>
            <a:endParaRPr lang="nl-NL"/>
          </a:p>
        </p:txBody>
      </p:sp>
      <p:sp>
        <p:nvSpPr>
          <p:cNvPr id="3" name="Tijdelijke aanduiding voor inhoud 2"/>
          <p:cNvSpPr>
            <a:spLocks noGrp="1"/>
          </p:cNvSpPr>
          <p:nvPr>
            <p:ph idx="1"/>
          </p:nvPr>
        </p:nvSpPr>
        <p:spPr>
          <a:xfrm>
            <a:off x="540326" y="1606050"/>
            <a:ext cx="8208138" cy="4703271"/>
          </a:xfrm>
        </p:spPr>
        <p:txBody>
          <a:bodyPr/>
          <a:lstStyle>
            <a:lvl1pPr>
              <a:buClrTx/>
              <a:defRPr>
                <a:solidFill>
                  <a:schemeClr val="tx1"/>
                </a:solidFill>
              </a:defRPr>
            </a:lvl1pPr>
            <a:lvl2pPr marL="710447" indent="-356015">
              <a:buClrTx/>
              <a:tabLst>
                <a:tab pos="710447" algn="l"/>
              </a:tabLst>
              <a:defRPr>
                <a:solidFill>
                  <a:schemeClr val="tx1"/>
                </a:solidFill>
              </a:defRPr>
            </a:lvl2pPr>
            <a:lvl3pPr marL="1077537" indent="-367090">
              <a:buClrTx/>
              <a:defRPr>
                <a:solidFill>
                  <a:schemeClr val="tx1"/>
                </a:solidFill>
              </a:defRPr>
            </a:lvl3pPr>
            <a:lvl4pPr marL="1431970" indent="-354432">
              <a:buClrTx/>
              <a:defRPr>
                <a:solidFill>
                  <a:schemeClr val="tx1"/>
                </a:solidFill>
              </a:defRPr>
            </a:lvl4pPr>
            <a:lvl5pPr marL="1166145" indent="-273736"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5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10"/>
          </p:nvPr>
        </p:nvSpPr>
        <p:spPr>
          <a:xfrm>
            <a:off x="7561014" y="6507210"/>
            <a:ext cx="1187450" cy="2011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5F8BB0-255C-4A1C-AF5D-6484B3CC3957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11"/>
          </p:nvPr>
        </p:nvSpPr>
        <p:spPr>
          <a:xfrm>
            <a:off x="971600" y="6520373"/>
            <a:ext cx="5760640" cy="201103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686384C-360F-477F-A8A3-B5AD4A986E85}" type="slidenum">
              <a:rPr lang="nl-NL" smtClean="0"/>
              <a:t>‹nr.›</a:t>
            </a:fld>
            <a:endParaRPr lang="nl-NL"/>
          </a:p>
        </p:txBody>
      </p:sp>
      <p:pic>
        <p:nvPicPr>
          <p:cNvPr id="7" name="Afbeelding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2001"/>
            <a:ext cx="2014728" cy="2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712413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ee object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inhoud 2"/>
          <p:cNvSpPr>
            <a:spLocks noGrp="1"/>
          </p:cNvSpPr>
          <p:nvPr>
            <p:ph sz="half" idx="1"/>
          </p:nvPr>
        </p:nvSpPr>
        <p:spPr>
          <a:xfrm>
            <a:off x="539552" y="1259999"/>
            <a:ext cx="3888432" cy="4824000"/>
          </a:xfrm>
        </p:spPr>
        <p:txBody>
          <a:bodyPr/>
          <a:lstStyle>
            <a:lvl1pPr>
              <a:buClrTx/>
              <a:defRPr sz="1828">
                <a:solidFill>
                  <a:schemeClr val="tx1"/>
                </a:solidFill>
              </a:defRPr>
            </a:lvl1pPr>
            <a:lvl2pPr marL="710447" indent="-356015">
              <a:buClrTx/>
              <a:tabLst>
                <a:tab pos="710447" algn="l"/>
              </a:tabLst>
              <a:defRPr sz="1547">
                <a:solidFill>
                  <a:schemeClr val="tx1"/>
                </a:solidFill>
              </a:defRPr>
            </a:lvl2pPr>
            <a:lvl3pPr marL="1074373" indent="-363926">
              <a:buClrTx/>
              <a:defRPr sz="1547">
                <a:solidFill>
                  <a:schemeClr val="tx1"/>
                </a:solidFill>
              </a:defRPr>
            </a:lvl3pPr>
            <a:lvl4pPr marL="1074373" indent="-363926">
              <a:buClrTx/>
              <a:defRPr sz="1547">
                <a:solidFill>
                  <a:schemeClr val="tx1"/>
                </a:solidFill>
              </a:defRPr>
            </a:lvl4pPr>
            <a:lvl5pPr>
              <a:defRPr sz="1794"/>
            </a:lvl5pPr>
            <a:lvl6pPr>
              <a:defRPr sz="1794"/>
            </a:lvl6pPr>
            <a:lvl7pPr>
              <a:defRPr sz="1794"/>
            </a:lvl7pPr>
            <a:lvl8pPr>
              <a:defRPr sz="1794"/>
            </a:lvl8pPr>
            <a:lvl9pPr>
              <a:defRPr sz="1794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4716017" y="1259999"/>
            <a:ext cx="4032448" cy="4824000"/>
          </a:xfrm>
        </p:spPr>
        <p:txBody>
          <a:bodyPr/>
          <a:lstStyle>
            <a:lvl1pPr>
              <a:buClrTx/>
              <a:defRPr sz="1828">
                <a:solidFill>
                  <a:schemeClr val="tx1"/>
                </a:solidFill>
              </a:defRPr>
            </a:lvl1pPr>
            <a:lvl2pPr marL="710447" indent="-356015">
              <a:buClrTx/>
              <a:tabLst>
                <a:tab pos="710447" algn="l"/>
              </a:tabLst>
              <a:defRPr sz="1547">
                <a:solidFill>
                  <a:schemeClr val="tx1"/>
                </a:solidFill>
              </a:defRPr>
            </a:lvl2pPr>
            <a:lvl3pPr marL="1074373" indent="-363926">
              <a:buClrTx/>
              <a:defRPr sz="1547">
                <a:solidFill>
                  <a:schemeClr val="tx1"/>
                </a:solidFill>
              </a:defRPr>
            </a:lvl3pPr>
            <a:lvl4pPr marL="1074373" indent="-363926">
              <a:buClrTx/>
              <a:defRPr sz="1547">
                <a:solidFill>
                  <a:schemeClr val="tx1"/>
                </a:solidFill>
              </a:defRPr>
            </a:lvl4pPr>
            <a:lvl5pPr marL="1074373" indent="-273736">
              <a:defRPr sz="1794"/>
            </a:lvl5pPr>
            <a:lvl6pPr>
              <a:defRPr sz="1794"/>
            </a:lvl6pPr>
            <a:lvl7pPr>
              <a:defRPr sz="1794"/>
            </a:lvl7pPr>
            <a:lvl8pPr>
              <a:defRPr sz="1794"/>
            </a:lvl8pPr>
            <a:lvl9pPr>
              <a:defRPr sz="1794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455F8BB0-255C-4A1C-AF5D-6484B3CC3957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C686384C-360F-477F-A8A3-B5AD4A986E85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2001"/>
            <a:ext cx="2014728" cy="2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40815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gelijk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tekst 2"/>
          <p:cNvSpPr>
            <a:spLocks noGrp="1"/>
          </p:cNvSpPr>
          <p:nvPr>
            <p:ph type="body" idx="1"/>
          </p:nvPr>
        </p:nvSpPr>
        <p:spPr>
          <a:xfrm>
            <a:off x="575945" y="1260001"/>
            <a:ext cx="3924048" cy="510066"/>
          </a:xfrm>
        </p:spPr>
        <p:txBody>
          <a:bodyPr anchor="b" anchorCtr="0"/>
          <a:lstStyle>
            <a:lvl1pPr marL="0" indent="0">
              <a:buNone/>
              <a:defRPr sz="1828" b="1">
                <a:solidFill>
                  <a:schemeClr val="tx1"/>
                </a:solidFill>
              </a:defRPr>
            </a:lvl1pPr>
            <a:lvl2pPr marL="455698" indent="0">
              <a:buNone/>
              <a:defRPr sz="1994" b="1"/>
            </a:lvl2pPr>
            <a:lvl3pPr marL="911397" indent="0">
              <a:buNone/>
              <a:defRPr sz="1794" b="1"/>
            </a:lvl3pPr>
            <a:lvl4pPr marL="1367095" indent="0">
              <a:buNone/>
              <a:defRPr sz="1595" b="1"/>
            </a:lvl4pPr>
            <a:lvl5pPr marL="1822794" indent="0">
              <a:buNone/>
              <a:defRPr sz="1595" b="1"/>
            </a:lvl5pPr>
            <a:lvl6pPr marL="2278492" indent="0">
              <a:buNone/>
              <a:defRPr sz="1595" b="1"/>
            </a:lvl6pPr>
            <a:lvl7pPr marL="2734191" indent="0">
              <a:buNone/>
              <a:defRPr sz="1595" b="1"/>
            </a:lvl7pPr>
            <a:lvl8pPr marL="3189889" indent="0">
              <a:buNone/>
              <a:defRPr sz="1595" b="1"/>
            </a:lvl8pPr>
            <a:lvl9pPr marL="3645587" indent="0">
              <a:buNone/>
              <a:defRPr sz="1595" b="1"/>
            </a:lvl9pPr>
          </a:lstStyle>
          <a:p>
            <a:pPr lvl="0"/>
            <a:r>
              <a:rPr lang="nl-NL"/>
              <a:t>Tekststijl van het model bewerken</a:t>
            </a:r>
          </a:p>
        </p:txBody>
      </p:sp>
      <p:sp>
        <p:nvSpPr>
          <p:cNvPr id="4" name="Tijdelijke aanduiding voor inhoud 3"/>
          <p:cNvSpPr>
            <a:spLocks noGrp="1"/>
          </p:cNvSpPr>
          <p:nvPr>
            <p:ph sz="half" idx="2"/>
          </p:nvPr>
        </p:nvSpPr>
        <p:spPr>
          <a:xfrm>
            <a:off x="575945" y="1938343"/>
            <a:ext cx="3924048" cy="4145656"/>
          </a:xfrm>
        </p:spPr>
        <p:txBody>
          <a:bodyPr/>
          <a:lstStyle>
            <a:lvl1pPr>
              <a:buClrTx/>
              <a:defRPr sz="1828">
                <a:solidFill>
                  <a:schemeClr val="tx1"/>
                </a:solidFill>
              </a:defRPr>
            </a:lvl1pPr>
            <a:lvl2pPr marL="710447" indent="-356015">
              <a:buClrTx/>
              <a:tabLst>
                <a:tab pos="710447" algn="l"/>
              </a:tabLst>
              <a:defRPr sz="1688">
                <a:solidFill>
                  <a:schemeClr val="tx1"/>
                </a:solidFill>
              </a:defRPr>
            </a:lvl2pPr>
            <a:lvl3pPr marL="1074373" indent="-363926">
              <a:buClrTx/>
              <a:defRPr sz="1688">
                <a:solidFill>
                  <a:schemeClr val="tx1"/>
                </a:solidFill>
              </a:defRPr>
            </a:lvl3pPr>
            <a:lvl4pPr marL="1074373" indent="-363926">
              <a:buClrTx/>
              <a:defRPr sz="1688">
                <a:solidFill>
                  <a:schemeClr val="tx1"/>
                </a:solidFill>
              </a:defRPr>
            </a:lvl4pPr>
            <a:lvl5pPr>
              <a:defRPr sz="1595"/>
            </a:lvl5pPr>
            <a:lvl6pPr>
              <a:defRPr sz="1595"/>
            </a:lvl6pPr>
            <a:lvl7pPr>
              <a:defRPr sz="1595"/>
            </a:lvl7pPr>
            <a:lvl8pPr>
              <a:defRPr sz="1595"/>
            </a:lvl8pPr>
            <a:lvl9pPr>
              <a:defRPr sz="1595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5" name="Tijdelijke aanduiding voor tekst 4"/>
          <p:cNvSpPr>
            <a:spLocks noGrp="1"/>
          </p:cNvSpPr>
          <p:nvPr>
            <p:ph type="body" sz="quarter" idx="3"/>
          </p:nvPr>
        </p:nvSpPr>
        <p:spPr>
          <a:xfrm>
            <a:off x="4860032" y="1271039"/>
            <a:ext cx="3852040" cy="510066"/>
          </a:xfr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>
            <a:lvl1pPr>
              <a:defRPr lang="nl-NL" sz="1828" b="1" dirty="0" smtClean="0">
                <a:solidFill>
                  <a:schemeClr val="tx1"/>
                </a:solidFill>
              </a:defRPr>
            </a:lvl1pPr>
          </a:lstStyle>
          <a:p>
            <a:pPr marL="0" lvl="0" indent="0">
              <a:buNone/>
            </a:pPr>
            <a:r>
              <a:rPr lang="nl-NL"/>
              <a:t>Tekststijl van het model bewerken</a:t>
            </a:r>
          </a:p>
        </p:txBody>
      </p:sp>
      <p:sp>
        <p:nvSpPr>
          <p:cNvPr id="6" name="Tijdelijke aanduiding voor inhoud 5"/>
          <p:cNvSpPr>
            <a:spLocks noGrp="1"/>
          </p:cNvSpPr>
          <p:nvPr>
            <p:ph sz="quarter" idx="4"/>
          </p:nvPr>
        </p:nvSpPr>
        <p:spPr>
          <a:xfrm>
            <a:off x="4860032" y="1938342"/>
            <a:ext cx="3852040" cy="4156695"/>
          </a:xfrm>
        </p:spPr>
        <p:txBody>
          <a:bodyPr/>
          <a:lstStyle>
            <a:lvl1pPr>
              <a:buClrTx/>
              <a:defRPr sz="1828">
                <a:solidFill>
                  <a:schemeClr val="tx1"/>
                </a:solidFill>
              </a:defRPr>
            </a:lvl1pPr>
            <a:lvl2pPr marL="710447" indent="-356015">
              <a:buClrTx/>
              <a:defRPr sz="1688">
                <a:solidFill>
                  <a:schemeClr val="tx1"/>
                </a:solidFill>
              </a:defRPr>
            </a:lvl2pPr>
            <a:lvl3pPr marL="1074373" indent="-363926">
              <a:buClrTx/>
              <a:defRPr sz="1688">
                <a:solidFill>
                  <a:schemeClr val="tx1"/>
                </a:solidFill>
              </a:defRPr>
            </a:lvl3pPr>
            <a:lvl4pPr marL="1074373" indent="-363926">
              <a:buClrTx/>
              <a:defRPr sz="1688">
                <a:solidFill>
                  <a:schemeClr val="tx1"/>
                </a:solidFill>
              </a:defRPr>
            </a:lvl4pPr>
            <a:lvl5pPr>
              <a:defRPr sz="1595"/>
            </a:lvl5pPr>
            <a:lvl6pPr>
              <a:defRPr sz="1595"/>
            </a:lvl6pPr>
            <a:lvl7pPr>
              <a:defRPr sz="1595"/>
            </a:lvl7pPr>
            <a:lvl8pPr>
              <a:defRPr sz="1595"/>
            </a:lvl8pPr>
            <a:lvl9pPr>
              <a:defRPr sz="1595"/>
            </a:lvl9pPr>
          </a:lstStyle>
          <a:p>
            <a:pPr lvl="0"/>
            <a:r>
              <a:rPr lang="nl-NL"/>
              <a:t>Tekststijl van het model bewerken</a:t>
            </a:r>
          </a:p>
          <a:p>
            <a:pPr lvl="1"/>
            <a:r>
              <a:rPr lang="nl-NL"/>
              <a:t>Tweede niveau</a:t>
            </a:r>
          </a:p>
          <a:p>
            <a:pPr lvl="2"/>
            <a:r>
              <a:rPr lang="nl-NL"/>
              <a:t>Derde niveau</a:t>
            </a:r>
          </a:p>
          <a:p>
            <a:pPr lvl="3"/>
            <a:r>
              <a:rPr lang="nl-NL"/>
              <a:t>Vierde niveau</a:t>
            </a:r>
          </a:p>
        </p:txBody>
      </p:sp>
      <p:sp>
        <p:nvSpPr>
          <p:cNvPr id="7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455F8BB0-255C-4A1C-AF5D-6484B3CC3957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8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endParaRPr lang="nl-NL"/>
          </a:p>
        </p:txBody>
      </p:sp>
      <p:sp>
        <p:nvSpPr>
          <p:cNvPr id="9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fld id="{C686384C-360F-477F-A8A3-B5AD4A986E85}" type="slidenum">
              <a:rPr lang="nl-NL" smtClean="0"/>
              <a:t>‹nr.›</a:t>
            </a:fld>
            <a:endParaRPr lang="nl-NL"/>
          </a:p>
        </p:txBody>
      </p:sp>
      <p:pic>
        <p:nvPicPr>
          <p:cNvPr id="10" name="Afbeelding 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2001"/>
            <a:ext cx="2014728" cy="2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552551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Allee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NL"/>
              <a:t>Klik om de stijl te bewerken</a:t>
            </a:r>
          </a:p>
        </p:txBody>
      </p:sp>
      <p:sp>
        <p:nvSpPr>
          <p:cNvPr id="3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F8BB0-255C-4A1C-AF5D-6484B3CC3957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4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5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6384C-360F-477F-A8A3-B5AD4A986E85}" type="slidenum">
              <a:rPr lang="nl-NL" smtClean="0"/>
              <a:t>‹nr.›</a:t>
            </a:fld>
            <a:endParaRPr lang="nl-NL"/>
          </a:p>
        </p:txBody>
      </p:sp>
      <p:pic>
        <p:nvPicPr>
          <p:cNvPr id="6" name="Afbeelding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2001"/>
            <a:ext cx="2014728" cy="2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498491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fbeelding met bij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jdelijke aanduiding voor afbeelding 2"/>
          <p:cNvSpPr>
            <a:spLocks noGrp="1"/>
          </p:cNvSpPr>
          <p:nvPr>
            <p:ph type="pic" idx="1"/>
          </p:nvPr>
        </p:nvSpPr>
        <p:spPr>
          <a:xfrm>
            <a:off x="540327" y="662584"/>
            <a:ext cx="8136130" cy="5713064"/>
          </a:xfrm>
        </p:spPr>
        <p:txBody>
          <a:bodyPr rtlCol="0">
            <a:normAutofit/>
          </a:bodyPr>
          <a:lstStyle>
            <a:lvl1pPr marL="0" indent="0">
              <a:buNone/>
              <a:defRPr sz="2532"/>
            </a:lvl1pPr>
            <a:lvl2pPr marL="455698" indent="0">
              <a:buNone/>
              <a:defRPr sz="2791"/>
            </a:lvl2pPr>
            <a:lvl3pPr marL="911397" indent="0">
              <a:buNone/>
              <a:defRPr sz="2392"/>
            </a:lvl3pPr>
            <a:lvl4pPr marL="1367095" indent="0">
              <a:buNone/>
              <a:defRPr sz="1994"/>
            </a:lvl4pPr>
            <a:lvl5pPr marL="1822794" indent="0">
              <a:buNone/>
              <a:defRPr sz="1994"/>
            </a:lvl5pPr>
            <a:lvl6pPr marL="2278492" indent="0">
              <a:buNone/>
              <a:defRPr sz="1994"/>
            </a:lvl6pPr>
            <a:lvl7pPr marL="2734191" indent="0">
              <a:buNone/>
              <a:defRPr sz="1994"/>
            </a:lvl7pPr>
            <a:lvl8pPr marL="3189889" indent="0">
              <a:buNone/>
              <a:defRPr sz="1994"/>
            </a:lvl8pPr>
            <a:lvl9pPr marL="3645587" indent="0">
              <a:buNone/>
              <a:defRPr sz="1994"/>
            </a:lvl9pPr>
          </a:lstStyle>
          <a:p>
            <a:pPr lvl="0"/>
            <a:r>
              <a:rPr lang="nl-NL" noProof="0"/>
              <a:t>Klik op het pictogram als u een afbeelding wilt toevoegen</a:t>
            </a:r>
          </a:p>
        </p:txBody>
      </p:sp>
      <p:sp>
        <p:nvSpPr>
          <p:cNvPr id="5" name="Tijdelijke aanduiding voor datum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55F8BB0-255C-4A1C-AF5D-6484B3CC3957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6" name="Tijdelijke aanduiding voor voettekst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endParaRPr lang="nl-NL"/>
          </a:p>
        </p:txBody>
      </p:sp>
      <p:sp>
        <p:nvSpPr>
          <p:cNvPr id="7" name="Tijdelijke aanduiding voor dianumm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C686384C-360F-477F-A8A3-B5AD4A986E85}" type="slidenum">
              <a:rPr lang="nl-NL" smtClean="0"/>
              <a:t>‹nr.›</a:t>
            </a:fld>
            <a:endParaRPr lang="nl-NL"/>
          </a:p>
        </p:txBody>
      </p:sp>
      <p:pic>
        <p:nvPicPr>
          <p:cNvPr id="8" name="Afbeelding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52001"/>
            <a:ext cx="2014728" cy="25298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1460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jdelijke aanduiding voor titel 1"/>
          <p:cNvSpPr>
            <a:spLocks noGrp="1"/>
          </p:cNvSpPr>
          <p:nvPr>
            <p:ph type="title"/>
          </p:nvPr>
        </p:nvSpPr>
        <p:spPr bwMode="auto">
          <a:xfrm>
            <a:off x="539553" y="607966"/>
            <a:ext cx="8208912" cy="84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err="1"/>
              <a:t>Titelstijl</a:t>
            </a:r>
            <a:r>
              <a:rPr lang="en-US"/>
              <a:t> van model </a:t>
            </a:r>
            <a:r>
              <a:rPr lang="en-US" err="1"/>
              <a:t>bewerken</a:t>
            </a:r>
            <a:endParaRPr lang="nl-NL"/>
          </a:p>
        </p:txBody>
      </p:sp>
      <p:sp>
        <p:nvSpPr>
          <p:cNvPr id="1027" name="Tijdelijke aanduiding voor tekst 2"/>
          <p:cNvSpPr>
            <a:spLocks noGrp="1"/>
          </p:cNvSpPr>
          <p:nvPr>
            <p:ph type="body" idx="1"/>
          </p:nvPr>
        </p:nvSpPr>
        <p:spPr bwMode="auto">
          <a:xfrm>
            <a:off x="539553" y="1557328"/>
            <a:ext cx="8208912" cy="4679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err="1"/>
              <a:t>Klik</a:t>
            </a:r>
            <a:r>
              <a:rPr lang="en-US"/>
              <a:t> </a:t>
            </a:r>
            <a:r>
              <a:rPr lang="en-US" err="1"/>
              <a:t>om</a:t>
            </a:r>
            <a:r>
              <a:rPr lang="en-US"/>
              <a:t> de </a:t>
            </a:r>
            <a:r>
              <a:rPr lang="en-US" err="1"/>
              <a:t>tekststijl</a:t>
            </a:r>
            <a:r>
              <a:rPr lang="en-US"/>
              <a:t> van het model </a:t>
            </a:r>
            <a:r>
              <a:rPr lang="en-US" err="1"/>
              <a:t>te</a:t>
            </a:r>
            <a:r>
              <a:rPr lang="en-US"/>
              <a:t> </a:t>
            </a:r>
            <a:r>
              <a:rPr lang="en-US" err="1"/>
              <a:t>bewerken</a:t>
            </a:r>
            <a:endParaRPr lang="en-US"/>
          </a:p>
          <a:p>
            <a:pPr lvl="1"/>
            <a:r>
              <a:rPr lang="en-US" err="1"/>
              <a:t>Tweede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2"/>
            <a:r>
              <a:rPr lang="en-US" err="1"/>
              <a:t>Derde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3"/>
            <a:r>
              <a:rPr lang="en-US" err="1"/>
              <a:t>Vierde</a:t>
            </a:r>
            <a:r>
              <a:rPr lang="en-US"/>
              <a:t> </a:t>
            </a:r>
            <a:r>
              <a:rPr lang="en-US" err="1"/>
              <a:t>niveau</a:t>
            </a:r>
            <a:endParaRPr lang="en-US"/>
          </a:p>
          <a:p>
            <a:pPr lvl="4"/>
            <a:endParaRPr lang="en-US"/>
          </a:p>
          <a:p>
            <a:pPr lvl="4"/>
            <a:endParaRPr lang="en-US"/>
          </a:p>
        </p:txBody>
      </p:sp>
      <p:sp>
        <p:nvSpPr>
          <p:cNvPr id="4" name="Tijdelijke aanduiding voor datum 3"/>
          <p:cNvSpPr>
            <a:spLocks noGrp="1"/>
          </p:cNvSpPr>
          <p:nvPr>
            <p:ph type="dt" sz="half" idx="2"/>
          </p:nvPr>
        </p:nvSpPr>
        <p:spPr>
          <a:xfrm>
            <a:off x="7561014" y="6520373"/>
            <a:ext cx="1187450" cy="201103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996">
                <a:solidFill>
                  <a:schemeClr val="tx1"/>
                </a:solidFill>
                <a:cs typeface="Arial" pitchFamily="34" charset="0"/>
              </a:defRPr>
            </a:lvl1pPr>
          </a:lstStyle>
          <a:p>
            <a:fld id="{455F8BB0-255C-4A1C-AF5D-6484B3CC3957}" type="datetimeFigureOut">
              <a:rPr lang="nl-NL" smtClean="0"/>
              <a:t>16-11-2021</a:t>
            </a:fld>
            <a:endParaRPr lang="nl-NL"/>
          </a:p>
        </p:txBody>
      </p:sp>
      <p:sp>
        <p:nvSpPr>
          <p:cNvPr id="5" name="Tijdelijke aanduiding voor voettekst 4"/>
          <p:cNvSpPr>
            <a:spLocks noGrp="1"/>
          </p:cNvSpPr>
          <p:nvPr>
            <p:ph type="ftr" sz="quarter" idx="3"/>
          </p:nvPr>
        </p:nvSpPr>
        <p:spPr>
          <a:xfrm>
            <a:off x="972655" y="6520373"/>
            <a:ext cx="5759586" cy="201103"/>
          </a:xfrm>
          <a:prstGeom prst="rect">
            <a:avLst/>
          </a:prstGeom>
        </p:spPr>
        <p:txBody>
          <a:bodyPr vert="horz" lIns="0" tIns="45720" rIns="91440" bIns="45720" rtlCol="0" anchor="t"/>
          <a:lstStyle>
            <a:lvl1pPr algn="l" fontAlgn="auto">
              <a:spcBef>
                <a:spcPts val="0"/>
              </a:spcBef>
              <a:spcAft>
                <a:spcPts val="0"/>
              </a:spcAft>
              <a:defRPr sz="996">
                <a:solidFill>
                  <a:schemeClr val="tx1"/>
                </a:solidFill>
                <a:latin typeface="Arial"/>
                <a:ea typeface="+mn-ea"/>
                <a:cs typeface="Arial"/>
              </a:defRPr>
            </a:lvl1pPr>
          </a:lstStyle>
          <a:p>
            <a:endParaRPr lang="nl-NL"/>
          </a:p>
        </p:txBody>
      </p:sp>
      <p:sp>
        <p:nvSpPr>
          <p:cNvPr id="6" name="Tijdelijke aanduiding voor dianummer 5"/>
          <p:cNvSpPr>
            <a:spLocks noGrp="1"/>
          </p:cNvSpPr>
          <p:nvPr>
            <p:ph type="sldNum" sz="quarter" idx="4"/>
          </p:nvPr>
        </p:nvSpPr>
        <p:spPr>
          <a:xfrm>
            <a:off x="540326" y="6520373"/>
            <a:ext cx="360328" cy="201103"/>
          </a:xfrm>
          <a:prstGeom prst="rect">
            <a:avLst/>
          </a:prstGeom>
        </p:spPr>
        <p:txBody>
          <a:bodyPr vert="horz" wrap="square" lIns="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996">
                <a:solidFill>
                  <a:schemeClr val="tx1"/>
                </a:solidFill>
                <a:latin typeface="Calibri" pitchFamily="34" charset="0"/>
              </a:defRPr>
            </a:lvl1pPr>
          </a:lstStyle>
          <a:p>
            <a:fld id="{C686384C-360F-477F-A8A3-B5AD4A986E85}" type="slidenum">
              <a:rPr lang="nl-NL" smtClean="0"/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15569956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455698" rtl="0" eaLnBrk="1" fontAlgn="base" hangingPunct="1">
        <a:spcBef>
          <a:spcPct val="0"/>
        </a:spcBef>
        <a:spcAft>
          <a:spcPct val="0"/>
        </a:spcAft>
        <a:defRPr sz="2532" b="1" kern="1200">
          <a:solidFill>
            <a:srgbClr val="FF0000"/>
          </a:solidFill>
          <a:latin typeface="Arial"/>
          <a:ea typeface="ＭＳ Ｐゴシック" charset="-128"/>
          <a:cs typeface="Arial"/>
        </a:defRPr>
      </a:lvl1pPr>
      <a:lvl2pPr algn="l" defTabSz="455698" rtl="0" eaLnBrk="1" fontAlgn="base" hangingPunct="1">
        <a:spcBef>
          <a:spcPct val="0"/>
        </a:spcBef>
        <a:spcAft>
          <a:spcPct val="0"/>
        </a:spcAft>
        <a:defRPr sz="2990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2pPr>
      <a:lvl3pPr algn="l" defTabSz="455698" rtl="0" eaLnBrk="1" fontAlgn="base" hangingPunct="1">
        <a:spcBef>
          <a:spcPct val="0"/>
        </a:spcBef>
        <a:spcAft>
          <a:spcPct val="0"/>
        </a:spcAft>
        <a:defRPr sz="2990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3pPr>
      <a:lvl4pPr algn="l" defTabSz="455698" rtl="0" eaLnBrk="1" fontAlgn="base" hangingPunct="1">
        <a:spcBef>
          <a:spcPct val="0"/>
        </a:spcBef>
        <a:spcAft>
          <a:spcPct val="0"/>
        </a:spcAft>
        <a:defRPr sz="2990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4pPr>
      <a:lvl5pPr algn="l" defTabSz="455698" rtl="0" eaLnBrk="1" fontAlgn="base" hangingPunct="1">
        <a:spcBef>
          <a:spcPct val="0"/>
        </a:spcBef>
        <a:spcAft>
          <a:spcPct val="0"/>
        </a:spcAft>
        <a:defRPr sz="2990">
          <a:solidFill>
            <a:srgbClr val="FF0000"/>
          </a:solidFill>
          <a:latin typeface="Arial" charset="0"/>
          <a:ea typeface="ＭＳ Ｐゴシック" charset="-128"/>
          <a:cs typeface="ＭＳ Ｐゴシック" charset="-128"/>
        </a:defRPr>
      </a:lvl5pPr>
      <a:lvl6pPr marL="455698" algn="l" defTabSz="455698" rtl="0" eaLnBrk="1" fontAlgn="base" hangingPunct="1">
        <a:spcBef>
          <a:spcPct val="0"/>
        </a:spcBef>
        <a:spcAft>
          <a:spcPct val="0"/>
        </a:spcAft>
        <a:defRPr sz="4386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6pPr>
      <a:lvl7pPr marL="911397" algn="l" defTabSz="455698" rtl="0" eaLnBrk="1" fontAlgn="base" hangingPunct="1">
        <a:spcBef>
          <a:spcPct val="0"/>
        </a:spcBef>
        <a:spcAft>
          <a:spcPct val="0"/>
        </a:spcAft>
        <a:defRPr sz="4386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7pPr>
      <a:lvl8pPr marL="1367095" algn="l" defTabSz="455698" rtl="0" eaLnBrk="1" fontAlgn="base" hangingPunct="1">
        <a:spcBef>
          <a:spcPct val="0"/>
        </a:spcBef>
        <a:spcAft>
          <a:spcPct val="0"/>
        </a:spcAft>
        <a:defRPr sz="4386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8pPr>
      <a:lvl9pPr marL="1822794" algn="l" defTabSz="455698" rtl="0" eaLnBrk="1" fontAlgn="base" hangingPunct="1">
        <a:spcBef>
          <a:spcPct val="0"/>
        </a:spcBef>
        <a:spcAft>
          <a:spcPct val="0"/>
        </a:spcAft>
        <a:defRPr sz="4386">
          <a:solidFill>
            <a:srgbClr val="FF0000"/>
          </a:solidFill>
          <a:latin typeface="Calibri" charset="0"/>
          <a:ea typeface="ＭＳ Ｐゴシック" charset="-128"/>
          <a:cs typeface="ＭＳ Ｐゴシック" charset="-128"/>
        </a:defRPr>
      </a:lvl9pPr>
    </p:titleStyle>
    <p:bodyStyle>
      <a:lvl1pPr marL="357597" indent="-357597" algn="l" defTabSz="455698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–"/>
        <a:tabLst/>
        <a:defRPr sz="2110" kern="1200">
          <a:solidFill>
            <a:schemeClr val="tx1"/>
          </a:solidFill>
          <a:latin typeface="Arial"/>
          <a:ea typeface="ＭＳ Ｐゴシック" charset="-128"/>
          <a:cs typeface="Arial"/>
        </a:defRPr>
      </a:lvl1pPr>
      <a:lvl2pPr marL="713612" indent="-356015" algn="l" defTabSz="455698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SzPct val="90000"/>
        <a:buFont typeface="Arial" pitchFamily="34" charset="0"/>
        <a:buChar char="•"/>
        <a:tabLst/>
        <a:defRPr sz="1688" kern="1200">
          <a:solidFill>
            <a:schemeClr val="tx1"/>
          </a:solidFill>
          <a:latin typeface="Arial"/>
          <a:ea typeface="ＭＳ Ｐゴシック" charset="-128"/>
          <a:cs typeface="Arial"/>
        </a:defRPr>
      </a:lvl2pPr>
      <a:lvl3pPr marL="1072790" indent="-357597" algn="l" defTabSz="455698" rtl="0" eaLnBrk="1" fontAlgn="base" hangingPunct="1">
        <a:spcBef>
          <a:spcPct val="20000"/>
        </a:spcBef>
        <a:spcAft>
          <a:spcPct val="0"/>
        </a:spcAft>
        <a:buSzPct val="90000"/>
        <a:buFont typeface="Arial" pitchFamily="34" charset="0"/>
        <a:buChar char="–"/>
        <a:defRPr sz="1688" kern="1200">
          <a:solidFill>
            <a:schemeClr val="tx1"/>
          </a:solidFill>
          <a:latin typeface="Arial"/>
          <a:ea typeface="ＭＳ Ｐゴシック" charset="-128"/>
          <a:cs typeface="Arial"/>
        </a:defRPr>
      </a:lvl3pPr>
      <a:lvl4pPr marL="1430387" indent="-357597" algn="l" defTabSz="455698" rtl="0" eaLnBrk="1" fontAlgn="base" hangingPunct="1">
        <a:spcBef>
          <a:spcPct val="20000"/>
        </a:spcBef>
        <a:spcAft>
          <a:spcPct val="0"/>
        </a:spcAft>
        <a:buClr>
          <a:schemeClr val="bg1"/>
        </a:buClr>
        <a:buFont typeface="Arial" pitchFamily="34" charset="0"/>
        <a:buChar char="•"/>
        <a:defRPr sz="1688" kern="1200">
          <a:solidFill>
            <a:schemeClr val="tx1"/>
          </a:solidFill>
          <a:latin typeface="Arial"/>
          <a:ea typeface="ＭＳ Ｐゴシック" charset="-128"/>
          <a:cs typeface="Arial"/>
        </a:defRPr>
      </a:lvl4pPr>
      <a:lvl5pPr marL="1787983" indent="-357597" algn="l" defTabSz="455698" rtl="0" eaLnBrk="1" fontAlgn="base" hangingPunct="1">
        <a:spcBef>
          <a:spcPct val="20000"/>
        </a:spcBef>
        <a:spcAft>
          <a:spcPct val="0"/>
        </a:spcAft>
        <a:buClr>
          <a:srgbClr val="404040"/>
        </a:buClr>
        <a:buFont typeface="Arial" pitchFamily="34" charset="0"/>
        <a:buChar char="–"/>
        <a:defRPr sz="1794" kern="1200">
          <a:solidFill>
            <a:schemeClr val="tx1"/>
          </a:solidFill>
          <a:latin typeface="Arial" pitchFamily="34" charset="0"/>
          <a:ea typeface="ＭＳ Ｐゴシック" charset="-128"/>
          <a:cs typeface="Arial" pitchFamily="34" charset="0"/>
        </a:defRPr>
      </a:lvl5pPr>
      <a:lvl6pPr marL="2506341" indent="-227849" algn="l" defTabSz="455698" rtl="0" eaLnBrk="1" latinLnBrk="0" hangingPunct="1">
        <a:spcBef>
          <a:spcPct val="20000"/>
        </a:spcBef>
        <a:buFont typeface="Arial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6pPr>
      <a:lvl7pPr marL="2962039" indent="-227849" algn="l" defTabSz="455698" rtl="0" eaLnBrk="1" latinLnBrk="0" hangingPunct="1">
        <a:spcBef>
          <a:spcPct val="20000"/>
        </a:spcBef>
        <a:buFont typeface="Arial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7pPr>
      <a:lvl8pPr marL="3417738" indent="-227849" algn="l" defTabSz="455698" rtl="0" eaLnBrk="1" latinLnBrk="0" hangingPunct="1">
        <a:spcBef>
          <a:spcPct val="20000"/>
        </a:spcBef>
        <a:buFont typeface="Arial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8pPr>
      <a:lvl9pPr marL="3873437" indent="-227849" algn="l" defTabSz="455698" rtl="0" eaLnBrk="1" latinLnBrk="0" hangingPunct="1">
        <a:spcBef>
          <a:spcPct val="20000"/>
        </a:spcBef>
        <a:buFont typeface="Arial"/>
        <a:buChar char="•"/>
        <a:defRPr sz="1994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nl-NL"/>
      </a:defPPr>
      <a:lvl1pPr marL="0" algn="l" defTabSz="4556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1pPr>
      <a:lvl2pPr marL="455698" algn="l" defTabSz="4556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2pPr>
      <a:lvl3pPr marL="911397" algn="l" defTabSz="4556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3pPr>
      <a:lvl4pPr marL="1367095" algn="l" defTabSz="4556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4pPr>
      <a:lvl5pPr marL="1822794" algn="l" defTabSz="4556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5pPr>
      <a:lvl6pPr marL="2278492" algn="l" defTabSz="4556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6pPr>
      <a:lvl7pPr marL="2734191" algn="l" defTabSz="4556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7pPr>
      <a:lvl8pPr marL="3189889" algn="l" defTabSz="4556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8pPr>
      <a:lvl9pPr marL="3645587" algn="l" defTabSz="455698" rtl="0" eaLnBrk="1" latinLnBrk="0" hangingPunct="1">
        <a:defRPr sz="1794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hyperlink" Target="http://www.brabant.nl/N264odiliapeelhaps" TargetMode="External"/><Relationship Id="rId3" Type="http://schemas.openxmlformats.org/officeDocument/2006/relationships/slideLayout" Target="../slideLayouts/slideLayout4.xml"/><Relationship Id="rId7" Type="http://schemas.openxmlformats.org/officeDocument/2006/relationships/hyperlink" Target="mailto:n264@brabant.nl" TargetMode="External"/><Relationship Id="rId2" Type="http://schemas.openxmlformats.org/officeDocument/2006/relationships/audio" Target="../media/media9.m4a"/><Relationship Id="rId1" Type="http://schemas.microsoft.com/office/2007/relationships/media" Target="../media/media9.m4a"/><Relationship Id="rId6" Type="http://schemas.openxmlformats.org/officeDocument/2006/relationships/hyperlink" Target="http://www.brabant.nl/N264odilapeelhaps" TargetMode="External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2" Type="http://schemas.openxmlformats.org/officeDocument/2006/relationships/audio" Target="../media/media2.m4a"/><Relationship Id="rId1" Type="http://schemas.microsoft.com/office/2007/relationships/media" Target="../media/media2.m4a"/><Relationship Id="rId5" Type="http://schemas.openxmlformats.org/officeDocument/2006/relationships/image" Target="../media/image7.png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3.m4a"/><Relationship Id="rId1" Type="http://schemas.microsoft.com/office/2007/relationships/media" Target="../media/media3.m4a"/><Relationship Id="rId5" Type="http://schemas.openxmlformats.org/officeDocument/2006/relationships/image" Target="../media/image7.png"/><Relationship Id="rId4" Type="http://schemas.openxmlformats.org/officeDocument/2006/relationships/image" Target="../media/image9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4.m4a"/><Relationship Id="rId1" Type="http://schemas.microsoft.com/office/2007/relationships/media" Target="../media/media4.m4a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.xml"/><Relationship Id="rId2" Type="http://schemas.openxmlformats.org/officeDocument/2006/relationships/audio" Target="../media/media5.m4a"/><Relationship Id="rId1" Type="http://schemas.microsoft.com/office/2007/relationships/media" Target="../media/media5.m4a"/><Relationship Id="rId5" Type="http://schemas.openxmlformats.org/officeDocument/2006/relationships/image" Target="../media/image7.pn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6.m4a"/><Relationship Id="rId1" Type="http://schemas.microsoft.com/office/2007/relationships/media" Target="../media/media6.m4a"/><Relationship Id="rId5" Type="http://schemas.openxmlformats.org/officeDocument/2006/relationships/image" Target="../media/image7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2" Type="http://schemas.openxmlformats.org/officeDocument/2006/relationships/audio" Target="../media/media7.m4a"/><Relationship Id="rId1" Type="http://schemas.microsoft.com/office/2007/relationships/media" Target="../media/media7.m4a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7.png"/><Relationship Id="rId2" Type="http://schemas.openxmlformats.org/officeDocument/2006/relationships/audio" Target="../media/media8.m4a"/><Relationship Id="rId1" Type="http://schemas.microsoft.com/office/2007/relationships/media" Target="../media/media8.m4a"/><Relationship Id="rId6" Type="http://schemas.openxmlformats.org/officeDocument/2006/relationships/image" Target="../media/image17.jpeg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3" descr="Afbeelding met tekst, gras, lucht, weg&#10;&#10;Automatisch gegenereerde beschrijving">
            <a:extLst>
              <a:ext uri="{FF2B5EF4-FFF2-40B4-BE49-F238E27FC236}">
                <a16:creationId xmlns:a16="http://schemas.microsoft.com/office/drawing/2014/main" id="{FA761539-2F93-41F9-8681-36759832AF04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551" r="-76" b="16571"/>
          <a:stretch/>
        </p:blipFill>
        <p:spPr>
          <a:xfrm>
            <a:off x="0" y="3230702"/>
            <a:ext cx="9145446" cy="36245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EE544F-E6A4-4F4D-B70C-B7643A3AA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33" y="1040569"/>
            <a:ext cx="8554229" cy="2388432"/>
          </a:xfrm>
        </p:spPr>
        <p:txBody>
          <a:bodyPr/>
          <a:lstStyle/>
          <a:p>
            <a:r>
              <a:rPr lang="nl-NL" sz="2400">
                <a:latin typeface="Sofia Pro"/>
                <a:ea typeface="ＭＳ Ｐゴシック"/>
              </a:rPr>
              <a:t>Provinciale weg N264.36 </a:t>
            </a:r>
            <a:br>
              <a:rPr lang="nl-NL" sz="2400">
                <a:latin typeface="Sofia Pro"/>
                <a:ea typeface="ＭＳ Ｐゴシック"/>
              </a:rPr>
            </a:br>
            <a:r>
              <a:rPr lang="nl-NL" sz="2400">
                <a:latin typeface="Sofia Pro"/>
                <a:ea typeface="ＭＳ Ｐゴシック"/>
              </a:rPr>
              <a:t>deelgebied 2: </a:t>
            </a:r>
            <a:r>
              <a:rPr lang="nl-NL" sz="2400" err="1">
                <a:latin typeface="Sofia Pro"/>
                <a:ea typeface="ＭＳ Ｐゴシック"/>
              </a:rPr>
              <a:t>Volkelseweg</a:t>
            </a:r>
            <a:r>
              <a:rPr lang="nl-NL" sz="2400">
                <a:latin typeface="Sofia Pro"/>
                <a:ea typeface="ＭＳ Ｐゴシック"/>
              </a:rPr>
              <a:t> en Bosweg</a:t>
            </a:r>
            <a:br>
              <a:rPr lang="nl-NL" sz="2400">
                <a:latin typeface="Sofia Pro" panose="020B0000000000000000" pitchFamily="34" charset="0"/>
              </a:rPr>
            </a:br>
            <a:br>
              <a:rPr lang="nl-NL" sz="2400">
                <a:latin typeface="Sofia Pro"/>
                <a:ea typeface="ＭＳ Ｐゴシック"/>
              </a:rPr>
            </a:br>
            <a:r>
              <a:rPr lang="nl-NL" sz="2200" b="0">
                <a:latin typeface="Sofia Pro"/>
                <a:ea typeface="ＭＳ Ｐゴシック"/>
              </a:rPr>
              <a:t>Onlinepresentatie voorgenomen maatregelen groot onderhoud</a:t>
            </a:r>
            <a:br>
              <a:rPr lang="nl-NL" sz="2400" b="0">
                <a:latin typeface="Sofia Pro"/>
              </a:rPr>
            </a:br>
            <a:br>
              <a:rPr lang="nl-NL" sz="2400"/>
            </a:br>
            <a:br>
              <a:rPr lang="nl-NL" sz="2400"/>
            </a:br>
            <a:br>
              <a:rPr lang="nl-NL" sz="2400">
                <a:ln>
                  <a:solidFill>
                    <a:schemeClr val="tx1"/>
                  </a:solidFill>
                </a:ln>
                <a:ea typeface="ＭＳ Ｐゴシック"/>
              </a:rPr>
            </a:br>
            <a:r>
              <a:rPr lang="nl-NL" sz="3600">
                <a:ln>
                  <a:solidFill>
                    <a:schemeClr val="tx1"/>
                  </a:solidFill>
                </a:ln>
                <a:solidFill>
                  <a:schemeClr val="bg1"/>
                </a:solidFill>
                <a:ea typeface="ＭＳ Ｐゴシック"/>
              </a:rPr>
              <a:t>Welkom bij deze presentatie</a:t>
            </a:r>
            <a:br>
              <a:rPr lang="nl-NL" sz="3600">
                <a:ln>
                  <a:solidFill>
                    <a:prstClr val="black"/>
                  </a:solidFill>
                </a:ln>
              </a:rPr>
            </a:br>
            <a:br>
              <a:rPr lang="nl-NL" sz="2400"/>
            </a:br>
            <a:br>
              <a:rPr lang="nl-NL" sz="2800"/>
            </a:br>
            <a:endParaRPr lang="nl-NL"/>
          </a:p>
        </p:txBody>
      </p:sp>
      <p:pic>
        <p:nvPicPr>
          <p:cNvPr id="9" name="Audio 8">
            <a:hlinkClick r:id="" action="ppaction://media"/>
            <a:extLst>
              <a:ext uri="{FF2B5EF4-FFF2-40B4-BE49-F238E27FC236}">
                <a16:creationId xmlns:a16="http://schemas.microsoft.com/office/drawing/2014/main" id="{17881E33-5A39-4119-B7F8-C8D39C5730E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0989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5626"/>
    </mc:Choice>
    <mc:Fallback xmlns="">
      <p:transition spd="slow" advTm="3562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Afbeelding 3" descr="Afbeelding met tekst, gras, lucht, weg&#10;&#10;Automatisch gegenereerde beschrijving">
            <a:extLst>
              <a:ext uri="{FF2B5EF4-FFF2-40B4-BE49-F238E27FC236}">
                <a16:creationId xmlns:a16="http://schemas.microsoft.com/office/drawing/2014/main" id="{66A6D507-C5F7-45F1-85B0-C3EBF4A71B6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551" r="-76" b="16571"/>
          <a:stretch/>
        </p:blipFill>
        <p:spPr>
          <a:xfrm>
            <a:off x="0" y="3230702"/>
            <a:ext cx="9145446" cy="3624502"/>
          </a:xfrm>
          <a:prstGeom prst="rect">
            <a:avLst/>
          </a:prstGeom>
        </p:spPr>
      </p:pic>
      <p:sp>
        <p:nvSpPr>
          <p:cNvPr id="2" name="Titel 1">
            <a:extLst>
              <a:ext uri="{FF2B5EF4-FFF2-40B4-BE49-F238E27FC236}">
                <a16:creationId xmlns:a16="http://schemas.microsoft.com/office/drawing/2014/main" id="{C7EE544F-E6A4-4F4D-B70C-B7643A3AA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33" y="719459"/>
            <a:ext cx="8554229" cy="270189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sz="2400" dirty="0">
                <a:latin typeface="Sofia Pro"/>
                <a:ea typeface="ＭＳ Ｐゴシック"/>
              </a:rPr>
              <a:t>Vragen of meer informatie?</a:t>
            </a:r>
            <a:br>
              <a:rPr lang="nl-NL" sz="2400" dirty="0">
                <a:latin typeface="Sofia Pro"/>
                <a:ea typeface="ＭＳ Ｐゴシック"/>
              </a:rPr>
            </a:br>
            <a:r>
              <a:rPr lang="nl-NL" sz="2000" dirty="0">
                <a:solidFill>
                  <a:schemeClr val="tx1"/>
                </a:solidFill>
                <a:latin typeface="Sofia Pro"/>
                <a:ea typeface="ＭＳ Ｐゴシック"/>
              </a:rPr>
              <a:t>Projectenwebsite:</a:t>
            </a:r>
            <a:r>
              <a:rPr lang="nl-NL" sz="2000" dirty="0">
                <a:latin typeface="Sofia Pro"/>
                <a:ea typeface="ＭＳ Ｐゴシック"/>
              </a:rPr>
              <a:t>  </a:t>
            </a:r>
            <a:r>
              <a:rPr lang="nl-NL" sz="2000" b="0" dirty="0">
                <a:latin typeface="Sofia Pro"/>
                <a:ea typeface="ＭＳ Ｐゴシック"/>
                <a:hlinkClick r:id="rId6"/>
              </a:rPr>
              <a:t>www.brabant.nl/N264odiliapeelhaps</a:t>
            </a:r>
            <a:br>
              <a:rPr lang="nl-NL" sz="2000" b="0" dirty="0">
                <a:latin typeface="Sofia Pro"/>
                <a:ea typeface="ＭＳ Ｐゴシック"/>
              </a:rPr>
            </a:br>
            <a:r>
              <a:rPr lang="nl-NL" sz="2000" dirty="0">
                <a:solidFill>
                  <a:schemeClr val="tx1"/>
                </a:solidFill>
                <a:latin typeface="Sofia Pro"/>
                <a:ea typeface="ＭＳ Ｐゴシック"/>
              </a:rPr>
              <a:t>Mailadres:</a:t>
            </a:r>
            <a:r>
              <a:rPr lang="nl-NL" sz="2000" dirty="0">
                <a:latin typeface="Sofia Pro"/>
                <a:ea typeface="ＭＳ Ｐゴシック"/>
              </a:rPr>
              <a:t> </a:t>
            </a:r>
            <a:r>
              <a:rPr lang="nl-NL" sz="2000" b="0" dirty="0">
                <a:latin typeface="Sofia Pro"/>
                <a:ea typeface="ＭＳ Ｐゴシック"/>
              </a:rPr>
              <a:t> </a:t>
            </a:r>
            <a:r>
              <a:rPr lang="nl-NL" sz="2000" b="0" dirty="0">
                <a:latin typeface="Sofia Pro"/>
                <a:ea typeface="ＭＳ Ｐゴシック"/>
                <a:hlinkClick r:id="rId7"/>
              </a:rPr>
              <a:t>n264@brabant.nl</a:t>
            </a:r>
            <a:br>
              <a:rPr lang="nl-NL" sz="2400" dirty="0">
                <a:latin typeface="Sofia Pro"/>
                <a:ea typeface="ＭＳ Ｐゴシック"/>
              </a:rPr>
            </a:br>
            <a:r>
              <a:rPr lang="nl-NL" sz="2000" dirty="0">
                <a:solidFill>
                  <a:schemeClr val="tx1"/>
                </a:solidFill>
                <a:latin typeface="Sofia Pro"/>
                <a:ea typeface="ＭＳ Ｐゴシック"/>
              </a:rPr>
              <a:t>Aanmelden voor digitale nieuwsbrief? </a:t>
            </a:r>
            <a:r>
              <a:rPr lang="nl-NL" sz="2000" b="0" dirty="0">
                <a:latin typeface="Sofia Pro"/>
                <a:ea typeface="ＭＳ Ｐゴシック"/>
                <a:hlinkClick r:id="rId8"/>
              </a:rPr>
              <a:t>www.brabant.nl/N264odiliapeelhaps</a:t>
            </a:r>
            <a:br>
              <a:rPr lang="nl-NL" sz="2400" dirty="0">
                <a:latin typeface="Sofia Pro"/>
                <a:ea typeface="ＭＳ Ｐゴシック"/>
              </a:rPr>
            </a:br>
            <a:br>
              <a:rPr lang="nl-NL" sz="2400" b="0" dirty="0">
                <a:latin typeface="Sofia Pro"/>
                <a:ea typeface="ＭＳ Ｐゴシック"/>
              </a:rPr>
            </a:br>
            <a:r>
              <a:rPr lang="nl-NL" sz="3600" dirty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ea typeface="ＭＳ Ｐゴシック"/>
              </a:rPr>
              <a:t>         </a:t>
            </a:r>
            <a:br>
              <a:rPr lang="nl-NL" sz="3600" dirty="0">
                <a:ln>
                  <a:solidFill>
                    <a:prstClr val="black"/>
                  </a:solidFill>
                </a:ln>
                <a:ea typeface="ＭＳ Ｐゴシック"/>
              </a:rPr>
            </a:br>
            <a:r>
              <a:rPr lang="nl-NL" sz="3600" dirty="0">
                <a:ln>
                  <a:solidFill>
                    <a:prstClr val="black"/>
                  </a:solidFill>
                </a:ln>
                <a:solidFill>
                  <a:schemeClr val="bg1"/>
                </a:solidFill>
                <a:ea typeface="ＭＳ Ｐゴシック"/>
              </a:rPr>
              <a:t>Bedankt voor uw aandacht</a:t>
            </a:r>
            <a:br>
              <a:rPr lang="nl-NL" sz="3600" dirty="0">
                <a:ln>
                  <a:solidFill>
                    <a:prstClr val="black"/>
                  </a:solidFill>
                </a:ln>
              </a:rPr>
            </a:br>
            <a:br>
              <a:rPr lang="nl-NL" sz="2400" dirty="0"/>
            </a:br>
            <a:br>
              <a:rPr lang="nl-NL" sz="2800" dirty="0"/>
            </a:br>
            <a:endParaRPr lang="nl-NL" dirty="0"/>
          </a:p>
        </p:txBody>
      </p:sp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D0FBFA0A-2656-4C70-8DDA-B81A34A01EA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060780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9940"/>
    </mc:Choice>
    <mc:Fallback xmlns="">
      <p:transition spd="slow" advTm="2994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10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48502325-9588-465F-9BD1-595BC5A0E8C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-3413" t="23713" r="3072" b="6227"/>
          <a:stretch/>
        </p:blipFill>
        <p:spPr>
          <a:xfrm>
            <a:off x="90488" y="1582465"/>
            <a:ext cx="8993636" cy="4474297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906F4EF4-7A03-4B48-A27B-3AC86199DAE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564498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355"/>
    </mc:Choice>
    <mc:Fallback xmlns="">
      <p:transition spd="slow" advTm="2035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A25E1C7-18F2-4C25-A49B-7C181BAAB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3" y="607966"/>
            <a:ext cx="8208912" cy="844861"/>
          </a:xfrm>
        </p:spPr>
        <p:txBody>
          <a:bodyPr/>
          <a:lstStyle/>
          <a:p>
            <a:r>
              <a:rPr lang="en-US" sz="2500">
                <a:latin typeface="Sofia Pro"/>
                <a:ea typeface="ＭＳ Ｐゴシック"/>
              </a:rPr>
              <a:t>N264.36   </a:t>
            </a:r>
            <a:r>
              <a:rPr lang="en-US" sz="2500" err="1">
                <a:latin typeface="Sofia Pro"/>
                <a:ea typeface="ＭＳ Ｐゴシック"/>
              </a:rPr>
              <a:t>Deelgebied</a:t>
            </a:r>
            <a:r>
              <a:rPr lang="en-US" sz="2500">
                <a:latin typeface="Sofia Pro"/>
                <a:ea typeface="ＭＳ Ｐゴシック"/>
              </a:rPr>
              <a:t> 2</a:t>
            </a:r>
            <a:endParaRPr lang="en-US" sz="2500">
              <a:latin typeface="Sofia Pro"/>
            </a:endParaRPr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12634F9-34E4-4AAC-9933-F2EF4725246E}"/>
              </a:ext>
            </a:extLst>
          </p:cNvPr>
          <p:cNvSpPr txBox="1"/>
          <p:nvPr/>
        </p:nvSpPr>
        <p:spPr>
          <a:xfrm>
            <a:off x="3200400" y="555063"/>
            <a:ext cx="4050576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 sz="2550">
              <a:cs typeface="Arial"/>
            </a:endParaRPr>
          </a:p>
        </p:txBody>
      </p:sp>
      <p:sp>
        <p:nvSpPr>
          <p:cNvPr id="8" name="Tijdelijke aanduiding voor tekst 2">
            <a:extLst>
              <a:ext uri="{FF2B5EF4-FFF2-40B4-BE49-F238E27FC236}">
                <a16:creationId xmlns:a16="http://schemas.microsoft.com/office/drawing/2014/main" id="{137DF7C5-43A4-48D4-A4B8-0B1E6D4ACA7C}"/>
              </a:ext>
            </a:extLst>
          </p:cNvPr>
          <p:cNvSpPr txBox="1">
            <a:spLocks/>
          </p:cNvSpPr>
          <p:nvPr/>
        </p:nvSpPr>
        <p:spPr bwMode="auto">
          <a:xfrm>
            <a:off x="4691051" y="1786693"/>
            <a:ext cx="4057414" cy="4098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597" indent="-357597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–"/>
              <a:tabLst/>
              <a:defRPr sz="1828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710447" indent="-356015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Arial" pitchFamily="34" charset="0"/>
              <a:buChar char="•"/>
              <a:tabLst>
                <a:tab pos="710447" algn="l"/>
              </a:tabLst>
              <a:defRPr sz="1547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1074373" indent="-363926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Arial" pitchFamily="34" charset="0"/>
              <a:buChar char="–"/>
              <a:defRPr sz="1547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074373" indent="-363926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547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1787983" indent="-357597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04040"/>
              </a:buClr>
              <a:buFont typeface="Arial" pitchFamily="34" charset="0"/>
              <a:buChar char="–"/>
              <a:defRPr sz="1794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2506341" indent="-227849" algn="l" defTabSz="455698" rtl="0" eaLnBrk="1" latinLnBrk="0" hangingPunct="1">
              <a:spcBef>
                <a:spcPct val="20000"/>
              </a:spcBef>
              <a:buFont typeface="Arial"/>
              <a:buChar char="•"/>
              <a:defRPr sz="17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039" indent="-227849" algn="l" defTabSz="455698" rtl="0" eaLnBrk="1" latinLnBrk="0" hangingPunct="1">
              <a:spcBef>
                <a:spcPct val="20000"/>
              </a:spcBef>
              <a:buFont typeface="Arial"/>
              <a:buChar char="•"/>
              <a:defRPr sz="17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7738" indent="-227849" algn="l" defTabSz="455698" rtl="0" eaLnBrk="1" latinLnBrk="0" hangingPunct="1">
              <a:spcBef>
                <a:spcPct val="20000"/>
              </a:spcBef>
              <a:buFont typeface="Arial"/>
              <a:buChar char="•"/>
              <a:defRPr sz="17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3437" indent="-227849" algn="l" defTabSz="455698" rtl="0" eaLnBrk="1" latinLnBrk="0" hangingPunct="1">
              <a:spcBef>
                <a:spcPct val="20000"/>
              </a:spcBef>
              <a:buFont typeface="Arial"/>
              <a:buChar char="•"/>
              <a:defRPr sz="17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Font typeface="Arial" pitchFamily="34" charset="0"/>
              <a:buNone/>
            </a:pPr>
            <a:r>
              <a:rPr lang="nl-NL" sz="1600" b="1">
                <a:solidFill>
                  <a:srgbClr val="FF0000"/>
                </a:solidFill>
                <a:latin typeface="Sofia Pro"/>
                <a:ea typeface="ＭＳ Ｐゴシック"/>
              </a:rPr>
              <a:t>Groot onderhoud:</a:t>
            </a:r>
          </a:p>
          <a:p>
            <a:pPr marL="357505" indent="-357505">
              <a:buFont typeface="Arial" pitchFamily="34" charset="0"/>
              <a:buChar char="•"/>
            </a:pPr>
            <a:r>
              <a:rPr lang="nl-NL" sz="1600">
                <a:latin typeface="Sofia Pro"/>
                <a:ea typeface="ＭＳ Ｐゴシック"/>
              </a:rPr>
              <a:t>Verharding wordt vervangen</a:t>
            </a:r>
          </a:p>
          <a:p>
            <a:pPr marL="357505" indent="-357505">
              <a:buFont typeface="Arial" pitchFamily="34" charset="0"/>
              <a:buChar char="•"/>
            </a:pPr>
            <a:r>
              <a:rPr lang="nl-NL" sz="1600">
                <a:latin typeface="Sofia Pro"/>
                <a:ea typeface="ＭＳ Ｐゴシック"/>
              </a:rPr>
              <a:t>De belijning wordt vernieuwd</a:t>
            </a:r>
          </a:p>
          <a:p>
            <a:pPr marL="0" indent="0">
              <a:buFont typeface="Arial" pitchFamily="34" charset="0"/>
              <a:buNone/>
            </a:pPr>
            <a:endParaRPr lang="nl-NL" sz="1600">
              <a:latin typeface="Sofia Pro" panose="020B0000000000000000" pitchFamily="34" charset="0"/>
            </a:endParaRPr>
          </a:p>
          <a:p>
            <a:pPr marL="0" indent="0">
              <a:buNone/>
            </a:pPr>
            <a:r>
              <a:rPr lang="nl-NL" sz="1600" b="1">
                <a:solidFill>
                  <a:srgbClr val="FF0000"/>
                </a:solidFill>
                <a:latin typeface="Sofia Pro"/>
                <a:ea typeface="ＭＳ Ｐゴシック"/>
              </a:rPr>
              <a:t>Kleine maatregelen </a:t>
            </a:r>
            <a:endParaRPr lang="nl-NL" sz="1600">
              <a:solidFill>
                <a:srgbClr val="000000"/>
              </a:solidFill>
              <a:latin typeface="Sofia Pro" panose="020B0000000000000000" pitchFamily="34" charset="0"/>
            </a:endParaRPr>
          </a:p>
          <a:p>
            <a:pPr marL="0" indent="0">
              <a:buNone/>
            </a:pPr>
            <a:r>
              <a:rPr lang="nl-NL" sz="1600" b="1">
                <a:solidFill>
                  <a:srgbClr val="FF0000"/>
                </a:solidFill>
                <a:latin typeface="Sofia Pro"/>
                <a:ea typeface="ＭＳ Ｐゴシック"/>
              </a:rPr>
              <a:t>leefbaarheid &amp; verkeersveiligheid:</a:t>
            </a:r>
            <a:endParaRPr lang="nl-NL" sz="1600">
              <a:solidFill>
                <a:srgbClr val="000000"/>
              </a:solidFill>
              <a:latin typeface="Sofia Pro" panose="020B0000000000000000" pitchFamily="34" charset="0"/>
            </a:endParaRPr>
          </a:p>
          <a:p>
            <a:pPr marL="357505" indent="-357505">
              <a:buFont typeface="Arial" pitchFamily="34" charset="0"/>
              <a:buChar char="•"/>
            </a:pPr>
            <a:r>
              <a:rPr lang="nl-NL" sz="1600">
                <a:latin typeface="Sofia Pro"/>
                <a:ea typeface="ＭＳ Ｐゴシック"/>
              </a:rPr>
              <a:t>Zorgen voor veilige fietsoversteken</a:t>
            </a:r>
          </a:p>
          <a:p>
            <a:pPr marL="357505" indent="-357505">
              <a:buFont typeface="Arial" pitchFamily="34" charset="0"/>
              <a:buChar char="•"/>
            </a:pPr>
            <a:r>
              <a:rPr lang="nl-NL" sz="1600">
                <a:latin typeface="Sofia Pro"/>
                <a:ea typeface="ＭＳ Ｐゴシック"/>
              </a:rPr>
              <a:t>Het afschermen van bomen</a:t>
            </a:r>
          </a:p>
          <a:p>
            <a:pPr marL="357505" indent="-357505">
              <a:buFont typeface="Arial" pitchFamily="34" charset="0"/>
              <a:buChar char="•"/>
            </a:pPr>
            <a:r>
              <a:rPr lang="nl-NL" sz="1600">
                <a:latin typeface="Sofia Pro"/>
                <a:ea typeface="ＭＳ Ｐゴシック"/>
              </a:rPr>
              <a:t>Stil asfalt</a:t>
            </a:r>
          </a:p>
          <a:p>
            <a:pPr marL="0" indent="0">
              <a:buFont typeface="Arial" pitchFamily="34" charset="0"/>
              <a:buNone/>
            </a:pPr>
            <a:endParaRPr lang="nl-NL"/>
          </a:p>
          <a:p>
            <a:pPr marL="0" indent="0">
              <a:buFont typeface="Arial" pitchFamily="34" charset="0"/>
              <a:buNone/>
            </a:pPr>
            <a:endParaRPr lang="nl-NL"/>
          </a:p>
        </p:txBody>
      </p:sp>
      <p:pic>
        <p:nvPicPr>
          <p:cNvPr id="2" name="Afbeelding 2" descr="Afbeelding met kaart&#10;&#10;Automatisch gegenereerde beschrijving">
            <a:extLst>
              <a:ext uri="{FF2B5EF4-FFF2-40B4-BE49-F238E27FC236}">
                <a16:creationId xmlns:a16="http://schemas.microsoft.com/office/drawing/2014/main" id="{249F5415-1A81-450E-96F2-51792128D0B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458" y="1788213"/>
            <a:ext cx="3958715" cy="1941743"/>
          </a:xfrm>
          <a:prstGeom prst="rect">
            <a:avLst/>
          </a:prstGeom>
        </p:spPr>
      </p:pic>
      <p:pic>
        <p:nvPicPr>
          <p:cNvPr id="4" name="Audio 3">
            <a:hlinkClick r:id="" action="ppaction://media"/>
            <a:extLst>
              <a:ext uri="{FF2B5EF4-FFF2-40B4-BE49-F238E27FC236}">
                <a16:creationId xmlns:a16="http://schemas.microsoft.com/office/drawing/2014/main" id="{CE22880D-2441-4037-8F4B-7D7830CCD43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7830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6332"/>
    </mc:Choice>
    <mc:Fallback xmlns="">
      <p:transition spd="slow" advTm="46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kstvak 3">
            <a:extLst>
              <a:ext uri="{FF2B5EF4-FFF2-40B4-BE49-F238E27FC236}">
                <a16:creationId xmlns:a16="http://schemas.microsoft.com/office/drawing/2014/main" id="{D31688C5-A98B-42E9-BB2E-16595314F3E3}"/>
              </a:ext>
            </a:extLst>
          </p:cNvPr>
          <p:cNvSpPr txBox="1"/>
          <p:nvPr/>
        </p:nvSpPr>
        <p:spPr>
          <a:xfrm>
            <a:off x="357352" y="882869"/>
            <a:ext cx="6043448" cy="879984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nl-NL" sz="2500" b="1">
                <a:solidFill>
                  <a:srgbClr val="FF0000"/>
                </a:solidFill>
                <a:latin typeface="Sofia Pro"/>
                <a:ea typeface="ＭＳ Ｐゴシック"/>
                <a:cs typeface="Arial"/>
              </a:rPr>
              <a:t>Het</a:t>
            </a:r>
            <a:r>
              <a:rPr lang="nl-NL" sz="2500" b="1">
                <a:solidFill>
                  <a:srgbClr val="FF0000"/>
                </a:solidFill>
                <a:latin typeface="Arial"/>
                <a:ea typeface="ＭＳ Ｐゴシック"/>
                <a:cs typeface="Arial"/>
              </a:rPr>
              <a:t> </a:t>
            </a:r>
            <a:r>
              <a:rPr lang="nl-NL" sz="2500" b="1">
                <a:solidFill>
                  <a:srgbClr val="FF0000"/>
                </a:solidFill>
                <a:latin typeface="Sofia Pro"/>
                <a:ea typeface="ＭＳ Ｐゴシック"/>
                <a:cs typeface="Arial"/>
              </a:rPr>
              <a:t>proces</a:t>
            </a:r>
          </a:p>
          <a:p>
            <a:endParaRPr lang="nl-NL"/>
          </a:p>
        </p:txBody>
      </p:sp>
      <p:pic>
        <p:nvPicPr>
          <p:cNvPr id="2" name="Afbeelding 5">
            <a:extLst>
              <a:ext uri="{FF2B5EF4-FFF2-40B4-BE49-F238E27FC236}">
                <a16:creationId xmlns:a16="http://schemas.microsoft.com/office/drawing/2014/main" id="{E75F7437-7C89-4718-A9AA-D247A7EB8E93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5" y="2072456"/>
            <a:ext cx="9141413" cy="946106"/>
          </a:xfrm>
          <a:prstGeom prst="rect">
            <a:avLst/>
          </a:prstGeom>
        </p:spPr>
      </p:pic>
      <p:pic>
        <p:nvPicPr>
          <p:cNvPr id="3" name="Afbeelding 3" descr="Afbeelding met tekst, gras, lucht, weg&#10;&#10;Automatisch gegenereerde beschrijving">
            <a:extLst>
              <a:ext uri="{FF2B5EF4-FFF2-40B4-BE49-F238E27FC236}">
                <a16:creationId xmlns:a16="http://schemas.microsoft.com/office/drawing/2014/main" id="{54536162-1CCC-4B53-955C-1853D5EFE55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2551" r="-76" b="16571"/>
          <a:stretch/>
        </p:blipFill>
        <p:spPr>
          <a:xfrm>
            <a:off x="0" y="3230702"/>
            <a:ext cx="9145446" cy="3624502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B47EF658-B190-4509-ABD7-A9082A12BE7F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09467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5010"/>
    </mc:Choice>
    <mc:Fallback xmlns="">
      <p:transition spd="slow" advTm="450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1">
            <a:extLst>
              <a:ext uri="{FF2B5EF4-FFF2-40B4-BE49-F238E27FC236}">
                <a16:creationId xmlns:a16="http://schemas.microsoft.com/office/drawing/2014/main" id="{4A25E1C7-18F2-4C25-A49B-7C181BAABA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9553" y="607966"/>
            <a:ext cx="8208912" cy="844861"/>
          </a:xfrm>
        </p:spPr>
        <p:txBody>
          <a:bodyPr/>
          <a:lstStyle/>
          <a:p>
            <a:r>
              <a:rPr lang="nl-NL" sz="2500">
                <a:latin typeface="Sofia Pro"/>
                <a:ea typeface="ＭＳ Ｐゴシック"/>
              </a:rPr>
              <a:t>Overzicht maatregelen deelgebied 2</a:t>
            </a:r>
            <a:endParaRPr lang="nl-NL"/>
          </a:p>
        </p:txBody>
      </p:sp>
      <p:sp>
        <p:nvSpPr>
          <p:cNvPr id="5" name="Tekstvak 4">
            <a:extLst>
              <a:ext uri="{FF2B5EF4-FFF2-40B4-BE49-F238E27FC236}">
                <a16:creationId xmlns:a16="http://schemas.microsoft.com/office/drawing/2014/main" id="{912634F9-34E4-4AAC-9933-F2EF4725246E}"/>
              </a:ext>
            </a:extLst>
          </p:cNvPr>
          <p:cNvSpPr txBox="1"/>
          <p:nvPr/>
        </p:nvSpPr>
        <p:spPr>
          <a:xfrm>
            <a:off x="3200400" y="555063"/>
            <a:ext cx="4050576" cy="484748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pPr algn="l"/>
            <a:endParaRPr lang="nl-NL" sz="2550">
              <a:cs typeface="Arial"/>
            </a:endParaRPr>
          </a:p>
        </p:txBody>
      </p:sp>
      <p:sp>
        <p:nvSpPr>
          <p:cNvPr id="3" name="Tijdelijke aanduiding voor tekst 2">
            <a:extLst>
              <a:ext uri="{FF2B5EF4-FFF2-40B4-BE49-F238E27FC236}">
                <a16:creationId xmlns:a16="http://schemas.microsoft.com/office/drawing/2014/main" id="{00B69480-ABB5-4D5F-B23C-7619245DC67F}"/>
              </a:ext>
            </a:extLst>
          </p:cNvPr>
          <p:cNvSpPr txBox="1">
            <a:spLocks/>
          </p:cNvSpPr>
          <p:nvPr/>
        </p:nvSpPr>
        <p:spPr bwMode="auto">
          <a:xfrm>
            <a:off x="2346112" y="1233522"/>
            <a:ext cx="8483054" cy="167804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357597" indent="-357597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–"/>
              <a:tabLst/>
              <a:defRPr sz="1828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1pPr>
            <a:lvl2pPr marL="710447" indent="-356015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Arial" pitchFamily="34" charset="0"/>
              <a:buChar char="•"/>
              <a:tabLst>
                <a:tab pos="710447" algn="l"/>
              </a:tabLst>
              <a:defRPr sz="1547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2pPr>
            <a:lvl3pPr marL="1074373" indent="-363926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SzPct val="90000"/>
              <a:buFont typeface="Arial" pitchFamily="34" charset="0"/>
              <a:buChar char="–"/>
              <a:defRPr sz="1547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3pPr>
            <a:lvl4pPr marL="1074373" indent="-363926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Tx/>
              <a:buFont typeface="Arial" pitchFamily="34" charset="0"/>
              <a:buChar char="•"/>
              <a:defRPr sz="1547" kern="1200">
                <a:solidFill>
                  <a:schemeClr val="tx1"/>
                </a:solidFill>
                <a:latin typeface="Arial"/>
                <a:ea typeface="ＭＳ Ｐゴシック" charset="-128"/>
                <a:cs typeface="Arial"/>
              </a:defRPr>
            </a:lvl4pPr>
            <a:lvl5pPr marL="1787983" indent="-357597" algn="l" defTabSz="455698" rtl="0" eaLnBrk="1" fontAlgn="base" hangingPunct="1">
              <a:spcBef>
                <a:spcPct val="20000"/>
              </a:spcBef>
              <a:spcAft>
                <a:spcPct val="0"/>
              </a:spcAft>
              <a:buClr>
                <a:srgbClr val="404040"/>
              </a:buClr>
              <a:buFont typeface="Arial" pitchFamily="34" charset="0"/>
              <a:buChar char="–"/>
              <a:defRPr sz="1794" kern="1200">
                <a:solidFill>
                  <a:schemeClr val="tx1"/>
                </a:solidFill>
                <a:latin typeface="Arial" pitchFamily="34" charset="0"/>
                <a:ea typeface="ＭＳ Ｐゴシック" charset="-128"/>
                <a:cs typeface="Arial" pitchFamily="34" charset="0"/>
              </a:defRPr>
            </a:lvl5pPr>
            <a:lvl6pPr marL="2506341" indent="-227849" algn="l" defTabSz="455698" rtl="0" eaLnBrk="1" latinLnBrk="0" hangingPunct="1">
              <a:spcBef>
                <a:spcPct val="20000"/>
              </a:spcBef>
              <a:buFont typeface="Arial"/>
              <a:buChar char="•"/>
              <a:defRPr sz="17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62039" indent="-227849" algn="l" defTabSz="455698" rtl="0" eaLnBrk="1" latinLnBrk="0" hangingPunct="1">
              <a:spcBef>
                <a:spcPct val="20000"/>
              </a:spcBef>
              <a:buFont typeface="Arial"/>
              <a:buChar char="•"/>
              <a:defRPr sz="17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17738" indent="-227849" algn="l" defTabSz="455698" rtl="0" eaLnBrk="1" latinLnBrk="0" hangingPunct="1">
              <a:spcBef>
                <a:spcPct val="20000"/>
              </a:spcBef>
              <a:buFont typeface="Arial"/>
              <a:buChar char="•"/>
              <a:defRPr sz="17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73437" indent="-227849" algn="l" defTabSz="455698" rtl="0" eaLnBrk="1" latinLnBrk="0" hangingPunct="1">
              <a:spcBef>
                <a:spcPct val="20000"/>
              </a:spcBef>
              <a:buFont typeface="Arial"/>
              <a:buChar char="•"/>
              <a:defRPr sz="1794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None/>
            </a:pPr>
            <a:r>
              <a:rPr lang="nl-NL" sz="1400" dirty="0">
                <a:latin typeface="Sofia Pro"/>
                <a:ea typeface="ＭＳ Ｐゴシック"/>
              </a:rPr>
              <a:t>•     Verwijderen bomen dicht op de weg</a:t>
            </a:r>
            <a:endParaRPr lang="nl-NL" dirty="0"/>
          </a:p>
          <a:p>
            <a:pPr marL="0" indent="0">
              <a:lnSpc>
                <a:spcPct val="150000"/>
              </a:lnSpc>
              <a:buNone/>
            </a:pPr>
            <a:r>
              <a:rPr lang="nl-NL" sz="1400" dirty="0">
                <a:latin typeface="Sofia Pro"/>
                <a:ea typeface="ＭＳ Ｐゴシック"/>
              </a:rPr>
              <a:t>        •     Toepassen geleidenrail</a:t>
            </a:r>
          </a:p>
          <a:p>
            <a:pPr marL="0" indent="0">
              <a:lnSpc>
                <a:spcPct val="150000"/>
              </a:lnSpc>
              <a:buNone/>
            </a:pPr>
            <a:r>
              <a:rPr lang="nl-NL" sz="1400" dirty="0">
                <a:latin typeface="Sofia Pro"/>
                <a:ea typeface="ＭＳ Ｐゴシック"/>
              </a:rPr>
              <a:t>                        • Fietsoversteek Groespeelweg</a:t>
            </a:r>
            <a:endParaRPr lang="nl-NL" sz="1400" dirty="0">
              <a:latin typeface="Sofia Pro"/>
            </a:endParaRPr>
          </a:p>
          <a:p>
            <a:pPr marL="0" indent="0">
              <a:lnSpc>
                <a:spcPct val="150000"/>
              </a:lnSpc>
              <a:buNone/>
            </a:pPr>
            <a:r>
              <a:rPr lang="nl-NL" sz="1400" dirty="0">
                <a:latin typeface="Sofia Pro"/>
                <a:ea typeface="ＭＳ Ｐゴシック"/>
              </a:rPr>
              <a:t>                                •   Fietsoversteek Antillenweg</a:t>
            </a:r>
            <a:endParaRPr lang="nl-NL" sz="1400" dirty="0">
              <a:latin typeface="Sofia Pro"/>
            </a:endParaRPr>
          </a:p>
          <a:p>
            <a:pPr marL="0" indent="0">
              <a:lnSpc>
                <a:spcPct val="150000"/>
              </a:lnSpc>
              <a:buNone/>
            </a:pPr>
            <a:br>
              <a:rPr lang="nl-NL" sz="1400" dirty="0">
                <a:latin typeface="Sofia Pro"/>
                <a:ea typeface="ＭＳ Ｐゴシック"/>
              </a:rPr>
            </a:br>
            <a:endParaRPr lang="nl-NL" sz="1400" dirty="0">
              <a:latin typeface="Sofia Pro"/>
            </a:endParaRPr>
          </a:p>
          <a:p>
            <a:pPr marL="0" indent="0">
              <a:buNone/>
            </a:pPr>
            <a:endParaRPr lang="nl-NL" sz="1600" b="1" dirty="0">
              <a:solidFill>
                <a:srgbClr val="FF0000"/>
              </a:solidFill>
              <a:latin typeface="Sofia Pro"/>
            </a:endParaRPr>
          </a:p>
          <a:p>
            <a:pPr marL="0" indent="0">
              <a:buNone/>
            </a:pPr>
            <a:endParaRPr lang="nl-NL" dirty="0"/>
          </a:p>
          <a:p>
            <a:pPr marL="0" indent="0">
              <a:buNone/>
            </a:pPr>
            <a:endParaRPr lang="nl-NL" dirty="0"/>
          </a:p>
        </p:txBody>
      </p:sp>
      <p:pic>
        <p:nvPicPr>
          <p:cNvPr id="2" name="Afbeelding 3" descr="Afbeelding met kaart&#10;&#10;Automatisch gegenereerde beschrijving">
            <a:extLst>
              <a:ext uri="{FF2B5EF4-FFF2-40B4-BE49-F238E27FC236}">
                <a16:creationId xmlns:a16="http://schemas.microsoft.com/office/drawing/2014/main" id="{251E0ED4-809B-4B22-99D2-20232045866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2003" y="2742016"/>
            <a:ext cx="5732150" cy="2816599"/>
          </a:xfrm>
          <a:prstGeom prst="rect">
            <a:avLst/>
          </a:prstGeom>
        </p:spPr>
      </p:pic>
      <p:cxnSp>
        <p:nvCxnSpPr>
          <p:cNvPr id="4" name="Rechte verbindingslijn met pijl 3">
            <a:extLst>
              <a:ext uri="{FF2B5EF4-FFF2-40B4-BE49-F238E27FC236}">
                <a16:creationId xmlns:a16="http://schemas.microsoft.com/office/drawing/2014/main" id="{E7337F1D-C508-4FC0-B5FD-26062ECAD474}"/>
              </a:ext>
            </a:extLst>
          </p:cNvPr>
          <p:cNvCxnSpPr>
            <a:cxnSpLocks/>
          </p:cNvCxnSpPr>
          <p:nvPr/>
        </p:nvCxnSpPr>
        <p:spPr>
          <a:xfrm flipH="1">
            <a:off x="1456795" y="1474964"/>
            <a:ext cx="909197" cy="2968676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9" name="Rechte verbindingslijn met pijl 8">
            <a:extLst>
              <a:ext uri="{FF2B5EF4-FFF2-40B4-BE49-F238E27FC236}">
                <a16:creationId xmlns:a16="http://schemas.microsoft.com/office/drawing/2014/main" id="{791E3D90-3F5D-4421-9A0A-568D7D589BC3}"/>
              </a:ext>
            </a:extLst>
          </p:cNvPr>
          <p:cNvCxnSpPr>
            <a:cxnSpLocks/>
          </p:cNvCxnSpPr>
          <p:nvPr/>
        </p:nvCxnSpPr>
        <p:spPr>
          <a:xfrm flipH="1">
            <a:off x="2161051" y="1836751"/>
            <a:ext cx="582149" cy="221983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22BF25D6-1A8B-4B0E-AAC5-99A2E80C56B5}"/>
              </a:ext>
            </a:extLst>
          </p:cNvPr>
          <p:cNvCxnSpPr>
            <a:cxnSpLocks/>
          </p:cNvCxnSpPr>
          <p:nvPr/>
        </p:nvCxnSpPr>
        <p:spPr>
          <a:xfrm flipH="1">
            <a:off x="2402431" y="2190584"/>
            <a:ext cx="1056386" cy="172401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11" name="Rechte verbindingslijn met pijl 10">
            <a:extLst>
              <a:ext uri="{FF2B5EF4-FFF2-40B4-BE49-F238E27FC236}">
                <a16:creationId xmlns:a16="http://schemas.microsoft.com/office/drawing/2014/main" id="{4BF734DD-E6D5-467F-BA36-344DACDD1EE9}"/>
              </a:ext>
            </a:extLst>
          </p:cNvPr>
          <p:cNvCxnSpPr>
            <a:cxnSpLocks/>
          </p:cNvCxnSpPr>
          <p:nvPr/>
        </p:nvCxnSpPr>
        <p:spPr>
          <a:xfrm>
            <a:off x="3879542" y="2556769"/>
            <a:ext cx="631402" cy="733083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pic>
        <p:nvPicPr>
          <p:cNvPr id="17" name="Audio 16">
            <a:hlinkClick r:id="" action="ppaction://media"/>
            <a:extLst>
              <a:ext uri="{FF2B5EF4-FFF2-40B4-BE49-F238E27FC236}">
                <a16:creationId xmlns:a16="http://schemas.microsoft.com/office/drawing/2014/main" id="{479868A7-4328-455B-B470-989CF161A52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485803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9467"/>
    </mc:Choice>
    <mc:Fallback xmlns="">
      <p:transition spd="slow" advTm="1946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F4A430-089C-4F58-8403-2248272DC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575707"/>
            <a:ext cx="8208912" cy="2592595"/>
          </a:xfrm>
        </p:spPr>
        <p:txBody>
          <a:bodyPr/>
          <a:lstStyle/>
          <a:p>
            <a:br>
              <a:rPr lang="nl-NL" sz="2500"/>
            </a:br>
            <a:endParaRPr lang="nl-NL" sz="250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747CEB7-FF36-4930-ABF9-D9F0AB75C073}"/>
              </a:ext>
            </a:extLst>
          </p:cNvPr>
          <p:cNvSpPr txBox="1">
            <a:spLocks/>
          </p:cNvSpPr>
          <p:nvPr/>
        </p:nvSpPr>
        <p:spPr bwMode="auto">
          <a:xfrm>
            <a:off x="539553" y="607966"/>
            <a:ext cx="8208912" cy="84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532" b="1" kern="1200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5698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1397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67095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2794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nl-NL" sz="1800" b="0" err="1">
                <a:latin typeface="Sofia Pro"/>
                <a:ea typeface="ＭＳ Ｐゴシック"/>
              </a:rPr>
              <a:t>Volkelseweg</a:t>
            </a:r>
            <a:r>
              <a:rPr lang="nl-NL" sz="1800" b="0">
                <a:latin typeface="Sofia Pro"/>
                <a:ea typeface="ＭＳ Ｐゴシック"/>
              </a:rPr>
              <a:t>, verwijderen Wilgen dicht op de weg</a:t>
            </a:r>
            <a:endParaRPr lang="nl-NL" sz="1800" b="0">
              <a:latin typeface="Sofia Pro"/>
            </a:endParaRPr>
          </a:p>
          <a:p>
            <a:pPr marL="285750" indent="-285750">
              <a:lnSpc>
                <a:spcPct val="150000"/>
              </a:lnSpc>
              <a:buFont typeface="Arial"/>
              <a:buChar char="•"/>
            </a:pPr>
            <a:r>
              <a:rPr lang="nl-NL" sz="1800" b="0">
                <a:latin typeface="Sofia Pro"/>
                <a:ea typeface="ＭＳ Ｐゴシック"/>
              </a:rPr>
              <a:t>Compensatie van bomen in de zuidelijke berm</a:t>
            </a:r>
            <a:endParaRPr lang="nl-NL" sz="1800" b="0">
              <a:latin typeface="Sofia Pro"/>
            </a:endParaRPr>
          </a:p>
          <a:p>
            <a:endParaRPr lang="nl-NL" sz="2000" b="0">
              <a:solidFill>
                <a:srgbClr val="000000"/>
              </a:solidFill>
              <a:latin typeface="Sofia Pro"/>
              <a:ea typeface="ＭＳ Ｐゴシック"/>
            </a:endParaRPr>
          </a:p>
          <a:p>
            <a:endParaRPr lang="nl-NL" sz="2500">
              <a:latin typeface="Sofia Pro"/>
              <a:ea typeface="ＭＳ Ｐゴシック"/>
            </a:endParaRPr>
          </a:p>
          <a:p>
            <a:endParaRPr lang="nl-NL" sz="2500">
              <a:latin typeface="Sofia Pro"/>
              <a:ea typeface="ＭＳ Ｐゴシック"/>
            </a:endParaRPr>
          </a:p>
        </p:txBody>
      </p:sp>
      <p:pic>
        <p:nvPicPr>
          <p:cNvPr id="5" name="Afbeelding 6" descr="Afbeelding met tekst, gras, lucht, buiten&#10;&#10;Automatisch gegenereerde beschrijving">
            <a:extLst>
              <a:ext uri="{FF2B5EF4-FFF2-40B4-BE49-F238E27FC236}">
                <a16:creationId xmlns:a16="http://schemas.microsoft.com/office/drawing/2014/main" id="{47622550-572E-4810-8F94-8526205F70A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68351" y="1854587"/>
            <a:ext cx="8207297" cy="4631937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B848782C-A00D-4503-8571-A0BF63680AE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99751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384"/>
    </mc:Choice>
    <mc:Fallback xmlns="">
      <p:transition spd="slow" advTm="1838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F4A430-089C-4F58-8403-2248272DC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575707"/>
            <a:ext cx="8208912" cy="2592595"/>
          </a:xfrm>
        </p:spPr>
        <p:txBody>
          <a:bodyPr/>
          <a:lstStyle/>
          <a:p>
            <a:br>
              <a:rPr lang="nl-NL" sz="2500"/>
            </a:br>
            <a:endParaRPr lang="nl-NL" sz="2500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747CEB7-FF36-4930-ABF9-D9F0AB75C073}"/>
              </a:ext>
            </a:extLst>
          </p:cNvPr>
          <p:cNvSpPr txBox="1">
            <a:spLocks/>
          </p:cNvSpPr>
          <p:nvPr/>
        </p:nvSpPr>
        <p:spPr bwMode="auto">
          <a:xfrm>
            <a:off x="539553" y="607966"/>
            <a:ext cx="8208912" cy="84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532" b="1" kern="1200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5698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1397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67095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2794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nl-NL" sz="2500">
                <a:latin typeface="Sofia Pro"/>
                <a:ea typeface="ＭＳ Ｐゴシック"/>
              </a:rPr>
              <a:t>Fietsoversteek Groespeelweg en Antillenweg </a:t>
            </a:r>
          </a:p>
        </p:txBody>
      </p:sp>
      <p:cxnSp>
        <p:nvCxnSpPr>
          <p:cNvPr id="10" name="Rechte verbindingslijn met pijl 9">
            <a:extLst>
              <a:ext uri="{FF2B5EF4-FFF2-40B4-BE49-F238E27FC236}">
                <a16:creationId xmlns:a16="http://schemas.microsoft.com/office/drawing/2014/main" id="{65A65E9B-A37F-4DDA-B712-44DADA8391C1}"/>
              </a:ext>
            </a:extLst>
          </p:cNvPr>
          <p:cNvCxnSpPr/>
          <p:nvPr/>
        </p:nvCxnSpPr>
        <p:spPr>
          <a:xfrm flipH="1">
            <a:off x="4205021" y="2910654"/>
            <a:ext cx="570630" cy="1804811"/>
          </a:xfrm>
          <a:prstGeom prst="straightConnector1">
            <a:avLst/>
          </a:prstGeom>
          <a:ln>
            <a:solidFill>
              <a:schemeClr val="tx1"/>
            </a:solidFill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5" name="Afbeelding 5">
            <a:extLst>
              <a:ext uri="{FF2B5EF4-FFF2-40B4-BE49-F238E27FC236}">
                <a16:creationId xmlns:a16="http://schemas.microsoft.com/office/drawing/2014/main" id="{CCBC6C3D-F66B-4CBF-8894-9138F82BC38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1620000">
            <a:off x="-366982" y="2146931"/>
            <a:ext cx="4398366" cy="3082708"/>
          </a:xfrm>
          <a:prstGeom prst="rect">
            <a:avLst/>
          </a:prstGeom>
        </p:spPr>
      </p:pic>
      <p:pic>
        <p:nvPicPr>
          <p:cNvPr id="6" name="Afbeelding 6">
            <a:extLst>
              <a:ext uri="{FF2B5EF4-FFF2-40B4-BE49-F238E27FC236}">
                <a16:creationId xmlns:a16="http://schemas.microsoft.com/office/drawing/2014/main" id="{A153163A-383C-4AEA-975A-AFDA56D53A5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420000">
            <a:off x="4706413" y="2277511"/>
            <a:ext cx="4849200" cy="3414558"/>
          </a:xfrm>
          <a:prstGeom prst="rect">
            <a:avLst/>
          </a:prstGeom>
        </p:spPr>
      </p:pic>
      <p:pic>
        <p:nvPicPr>
          <p:cNvPr id="3" name="Audio 2">
            <a:hlinkClick r:id="" action="ppaction://media"/>
            <a:extLst>
              <a:ext uri="{FF2B5EF4-FFF2-40B4-BE49-F238E27FC236}">
                <a16:creationId xmlns:a16="http://schemas.microsoft.com/office/drawing/2014/main" id="{74A63C0D-07B0-4753-B83F-104C2076E253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35681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077"/>
    </mc:Choice>
    <mc:Fallback xmlns="">
      <p:transition spd="slow" advTm="2607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BF4A430-089C-4F58-8403-2248272DC4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67544" y="1575707"/>
            <a:ext cx="8208912" cy="2592595"/>
          </a:xfrm>
        </p:spPr>
        <p:txBody>
          <a:bodyPr/>
          <a:lstStyle/>
          <a:p>
            <a:br>
              <a:rPr lang="nl-NL" sz="2500"/>
            </a:br>
            <a:endParaRPr lang="nl-NL" sz="2500"/>
          </a:p>
        </p:txBody>
      </p:sp>
      <p:sp>
        <p:nvSpPr>
          <p:cNvPr id="8" name="Rechthoek 7">
            <a:extLst>
              <a:ext uri="{FF2B5EF4-FFF2-40B4-BE49-F238E27FC236}">
                <a16:creationId xmlns:a16="http://schemas.microsoft.com/office/drawing/2014/main" id="{1EF203AC-721E-4A9A-A1E1-65EAEB534A68}"/>
              </a:ext>
            </a:extLst>
          </p:cNvPr>
          <p:cNvSpPr/>
          <p:nvPr/>
        </p:nvSpPr>
        <p:spPr>
          <a:xfrm>
            <a:off x="233434" y="2232820"/>
            <a:ext cx="914400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sp>
        <p:nvSpPr>
          <p:cNvPr id="4" name="Titel 1">
            <a:extLst>
              <a:ext uri="{FF2B5EF4-FFF2-40B4-BE49-F238E27FC236}">
                <a16:creationId xmlns:a16="http://schemas.microsoft.com/office/drawing/2014/main" id="{A747CEB7-FF36-4930-ABF9-D9F0AB75C073}"/>
              </a:ext>
            </a:extLst>
          </p:cNvPr>
          <p:cNvSpPr txBox="1">
            <a:spLocks/>
          </p:cNvSpPr>
          <p:nvPr/>
        </p:nvSpPr>
        <p:spPr bwMode="auto">
          <a:xfrm>
            <a:off x="539553" y="607966"/>
            <a:ext cx="8208912" cy="84486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532" b="1" kern="1200">
                <a:solidFill>
                  <a:srgbClr val="FF0000"/>
                </a:solidFill>
                <a:latin typeface="Arial"/>
                <a:ea typeface="ＭＳ Ｐゴシック" charset="-128"/>
                <a:cs typeface="Arial"/>
              </a:defRPr>
            </a:lvl1pPr>
            <a:lvl2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2pPr>
            <a:lvl3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3pPr>
            <a:lvl4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4pPr>
            <a:lvl5pPr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2990">
                <a:solidFill>
                  <a:srgbClr val="FF0000"/>
                </a:solidFill>
                <a:latin typeface="Arial" charset="0"/>
                <a:ea typeface="ＭＳ Ｐゴシック" charset="-128"/>
                <a:cs typeface="ＭＳ Ｐゴシック" charset="-128"/>
              </a:defRPr>
            </a:lvl5pPr>
            <a:lvl6pPr marL="455698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6pPr>
            <a:lvl7pPr marL="911397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7pPr>
            <a:lvl8pPr marL="1367095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8pPr>
            <a:lvl9pPr marL="1822794" algn="l" defTabSz="455698" rtl="0" eaLnBrk="1" fontAlgn="base" hangingPunct="1">
              <a:spcBef>
                <a:spcPct val="0"/>
              </a:spcBef>
              <a:spcAft>
                <a:spcPct val="0"/>
              </a:spcAft>
              <a:defRPr sz="4386">
                <a:solidFill>
                  <a:srgbClr val="FF0000"/>
                </a:solidFill>
                <a:latin typeface="Calibri" charset="0"/>
                <a:ea typeface="ＭＳ Ｐゴシック" charset="-128"/>
                <a:cs typeface="ＭＳ Ｐゴシック" charset="-128"/>
              </a:defRPr>
            </a:lvl9pPr>
          </a:lstStyle>
          <a:p>
            <a:r>
              <a:rPr lang="nl-NL" sz="2500">
                <a:latin typeface="Sofia Pro"/>
                <a:ea typeface="ＭＳ Ｐゴシック"/>
              </a:rPr>
              <a:t>Afschermen van bomen met geleidenrail</a:t>
            </a:r>
          </a:p>
        </p:txBody>
      </p:sp>
      <p:sp>
        <p:nvSpPr>
          <p:cNvPr id="14" name="Rechthoek 13">
            <a:extLst>
              <a:ext uri="{FF2B5EF4-FFF2-40B4-BE49-F238E27FC236}">
                <a16:creationId xmlns:a16="http://schemas.microsoft.com/office/drawing/2014/main" id="{CB9F0388-718E-4CC1-B37C-30ED86300632}"/>
              </a:ext>
            </a:extLst>
          </p:cNvPr>
          <p:cNvSpPr/>
          <p:nvPr/>
        </p:nvSpPr>
        <p:spPr>
          <a:xfrm>
            <a:off x="1736859" y="1609091"/>
            <a:ext cx="914400" cy="914400"/>
          </a:xfrm>
          <a:prstGeom prst="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nl-NL"/>
          </a:p>
        </p:txBody>
      </p:sp>
      <p:pic>
        <p:nvPicPr>
          <p:cNvPr id="3" name="Afbeelding 4" descr="Afbeelding met gras, boom, buiten, lucht&#10;&#10;Automatisch gegenereerde beschrijving">
            <a:extLst>
              <a:ext uri="{FF2B5EF4-FFF2-40B4-BE49-F238E27FC236}">
                <a16:creationId xmlns:a16="http://schemas.microsoft.com/office/drawing/2014/main" id="{C0F3E29F-C03D-4B01-B700-2820BB598E6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46049" y="1609260"/>
            <a:ext cx="8307658" cy="4654240"/>
          </a:xfrm>
          <a:prstGeom prst="rect">
            <a:avLst/>
          </a:prstGeom>
        </p:spPr>
      </p:pic>
      <p:pic>
        <p:nvPicPr>
          <p:cNvPr id="6" name="Afbeelding 5" descr="Afbeelding met gras, boom, lucht, buiten&#10;&#10;Automatisch gegenereerde beschrijving">
            <a:extLst>
              <a:ext uri="{FF2B5EF4-FFF2-40B4-BE49-F238E27FC236}">
                <a16:creationId xmlns:a16="http://schemas.microsoft.com/office/drawing/2014/main" id="{5571774E-5F05-45E1-B09C-3D3A9B5549F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6049" y="1609091"/>
            <a:ext cx="8302416" cy="4670109"/>
          </a:xfrm>
          <a:prstGeom prst="rect">
            <a:avLst/>
          </a:prstGeom>
        </p:spPr>
      </p:pic>
      <p:pic>
        <p:nvPicPr>
          <p:cNvPr id="7" name="Afbeelding 6" descr="Afbeelding met gras, boom, lucht, buiten&#10;&#10;Automatisch gegenereerde beschrijving">
            <a:extLst>
              <a:ext uri="{FF2B5EF4-FFF2-40B4-BE49-F238E27FC236}">
                <a16:creationId xmlns:a16="http://schemas.microsoft.com/office/drawing/2014/main" id="{7DE8B466-01B1-41FB-8436-BAF28C94FA7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293" y="1560006"/>
            <a:ext cx="8361767" cy="4703494"/>
          </a:xfrm>
          <a:prstGeom prst="rect">
            <a:avLst/>
          </a:prstGeom>
        </p:spPr>
      </p:pic>
      <p:pic>
        <p:nvPicPr>
          <p:cNvPr id="5" name="Audio 4">
            <a:hlinkClick r:id="" action="ppaction://media"/>
            <a:extLst>
              <a:ext uri="{FF2B5EF4-FFF2-40B4-BE49-F238E27FC236}">
                <a16:creationId xmlns:a16="http://schemas.microsoft.com/office/drawing/2014/main" id="{A00467DE-0DAA-44AA-86C3-624A6476794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8585200" y="629920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2896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395"/>
    </mc:Choice>
    <mc:Fallback xmlns="">
      <p:transition spd="slow" advTm="1539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7EE544F-E6A4-4F4D-B70C-B7643A3AA0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0633" y="719459"/>
            <a:ext cx="8554229" cy="2701897"/>
          </a:xfrm>
        </p:spPr>
        <p:txBody>
          <a:bodyPr/>
          <a:lstStyle/>
          <a:p>
            <a:pPr>
              <a:lnSpc>
                <a:spcPct val="150000"/>
              </a:lnSpc>
            </a:pPr>
            <a:r>
              <a:rPr lang="nl-NL" sz="2400" dirty="0">
                <a:latin typeface="Sofia Pro"/>
                <a:ea typeface="ＭＳ Ｐゴシック"/>
              </a:rPr>
              <a:t>Vervolgproces:</a:t>
            </a:r>
            <a:br>
              <a:rPr lang="nl-NL" sz="2400" dirty="0">
                <a:latin typeface="Sofia Pro"/>
                <a:ea typeface="ＭＳ Ｐゴシック"/>
              </a:rPr>
            </a:br>
            <a:r>
              <a:rPr lang="nl-NL" sz="2000" dirty="0">
                <a:solidFill>
                  <a:schemeClr val="tx1"/>
                </a:solidFill>
                <a:latin typeface="Sofia Pro"/>
                <a:ea typeface="ＭＳ Ｐゴシック"/>
              </a:rPr>
              <a:t>2022   	contractvoorbereidingen</a:t>
            </a:r>
            <a:br>
              <a:rPr lang="nl-NL" sz="2000" dirty="0">
                <a:latin typeface="Sofia Pro"/>
                <a:ea typeface="ＭＳ Ｐゴシック"/>
              </a:rPr>
            </a:br>
            <a:r>
              <a:rPr lang="nl-NL" sz="2000" dirty="0">
                <a:solidFill>
                  <a:schemeClr val="tx1"/>
                </a:solidFill>
                <a:latin typeface="Sofia Pro"/>
                <a:ea typeface="ＭＳ Ｐゴシック"/>
              </a:rPr>
              <a:t>2023	uitvoeren werkzaamheden</a:t>
            </a:r>
            <a:br>
              <a:rPr lang="nl-NL" sz="2400" b="0" dirty="0">
                <a:latin typeface="Sofia Pro"/>
                <a:ea typeface="ＭＳ Ｐゴシック"/>
              </a:rPr>
            </a:br>
            <a:br>
              <a:rPr lang="nl-NL" sz="2400" dirty="0">
                <a:ea typeface="ＭＳ Ｐゴシック"/>
              </a:rPr>
            </a:br>
            <a:br>
              <a:rPr lang="nl-NL" sz="2400" dirty="0">
                <a:ea typeface="ＭＳ Ｐゴシック"/>
              </a:rPr>
            </a:br>
            <a:br>
              <a:rPr lang="nl-NL" sz="2400" dirty="0">
                <a:ln>
                  <a:solidFill>
                    <a:schemeClr val="tx1"/>
                  </a:solidFill>
                </a:ln>
                <a:ea typeface="ＭＳ Ｐゴシック"/>
              </a:rPr>
            </a:br>
            <a:br>
              <a:rPr lang="nl-NL" sz="2400" dirty="0"/>
            </a:br>
            <a:br>
              <a:rPr lang="nl-NL" sz="2800" dirty="0"/>
            </a:br>
            <a:endParaRPr lang="nl-NL" dirty="0"/>
          </a:p>
        </p:txBody>
      </p:sp>
      <p:pic>
        <p:nvPicPr>
          <p:cNvPr id="5" name="Afbeelding 3" descr="Afbeelding met tekst, gras, lucht, weg&#10;&#10;Automatisch gegenereerde beschrijving">
            <a:extLst>
              <a:ext uri="{FF2B5EF4-FFF2-40B4-BE49-F238E27FC236}">
                <a16:creationId xmlns:a16="http://schemas.microsoft.com/office/drawing/2014/main" id="{19BDE028-F786-4BE4-9C66-386A39F8515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t="12551" r="-76" b="16571"/>
          <a:stretch/>
        </p:blipFill>
        <p:spPr>
          <a:xfrm>
            <a:off x="0" y="3230702"/>
            <a:ext cx="9145446" cy="36245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45677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071"/>
    </mc:Choice>
    <mc:Fallback xmlns="">
      <p:transition spd="slow" advTm="57071"/>
    </mc:Fallback>
  </mc:AlternateContent>
</p:sld>
</file>

<file path=ppt/theme/theme1.xml><?xml version="1.0" encoding="utf-8"?>
<a:theme xmlns:a="http://schemas.openxmlformats.org/drawingml/2006/main" name="1 Witte achtergrond + extra titelblad">
  <a:themeElements>
    <a:clrScheme name="PNB huisstijl 2014 oranje">
      <a:dk1>
        <a:sysClr val="windowText" lastClr="000000"/>
      </a:dk1>
      <a:lt1>
        <a:sysClr val="window" lastClr="FFFFFF"/>
      </a:lt1>
      <a:dk2>
        <a:srgbClr val="009AD8"/>
      </a:dk2>
      <a:lt2>
        <a:srgbClr val="EEECE1"/>
      </a:lt2>
      <a:accent1>
        <a:srgbClr val="009AD8"/>
      </a:accent1>
      <a:accent2>
        <a:srgbClr val="5C2483"/>
      </a:accent2>
      <a:accent3>
        <a:srgbClr val="941D42"/>
      </a:accent3>
      <a:accent4>
        <a:srgbClr val="EC6707"/>
      </a:accent4>
      <a:accent5>
        <a:srgbClr val="FFE500"/>
      </a:accent5>
      <a:accent6>
        <a:srgbClr val="006E79"/>
      </a:accent6>
      <a:hlink>
        <a:srgbClr val="0000FF"/>
      </a:hlink>
      <a:folHlink>
        <a:srgbClr val="800080"/>
      </a:folHlink>
    </a:clrScheme>
    <a:fontScheme name="PNB huisstijl 2014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Kantoor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2">
          <a:schemeClr val="accent1"/>
        </a:lnRef>
        <a:fillRef idx="1">
          <a:schemeClr val="lt1"/>
        </a:fillRef>
        <a:effectRef idx="0">
          <a:schemeClr val="accent1"/>
        </a:effectRef>
        <a:fontRef idx="minor">
          <a:schemeClr val="dk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PNB_Standaard_Fotos.potx" id="{68669503-2855-43A4-881B-3A632F13A618}" vid="{35A049AF-A106-49A0-8885-B6915658AB4D}"/>
    </a:ext>
  </a:extLst>
</a:theme>
</file>

<file path=ppt/theme/theme2.xml><?xml version="1.0" encoding="utf-8"?>
<a:theme xmlns:a="http://schemas.openxmlformats.org/drawingml/2006/main" name="Kantoorthema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8C1D40CCEEC97E439F326B7A2FD25991" ma:contentTypeVersion="2" ma:contentTypeDescription="Een nieuw document maken." ma:contentTypeScope="" ma:versionID="3a87438ca8f1a29cf97ca31a1274b9ba">
  <xsd:schema xmlns:xsd="http://www.w3.org/2001/XMLSchema" xmlns:xs="http://www.w3.org/2001/XMLSchema" xmlns:p="http://schemas.microsoft.com/office/2006/metadata/properties" xmlns:ns2="1393cd1f-3214-49eb-b9d2-9841f5790e5a" targetNamespace="http://schemas.microsoft.com/office/2006/metadata/properties" ma:root="true" ma:fieldsID="6f57732cf5d20ce53bc66605dd361a4d" ns2:_="">
    <xsd:import namespace="1393cd1f-3214-49eb-b9d2-9841f5790e5a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1393cd1f-3214-49eb-b9d2-9841f5790e5a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hou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2F3CF65C-00A0-44EC-80A9-F0261CD27DD9}">
  <ds:schemaRefs>
    <ds:schemaRef ds:uri="1393cd1f-3214-49eb-b9d2-9841f5790e5a"/>
    <ds:schemaRef ds:uri="http://purl.org/dc/dcmitype/"/>
    <ds:schemaRef ds:uri="http://purl.org/dc/elements/1.1/"/>
    <ds:schemaRef ds:uri="http://purl.org/dc/terms/"/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schemas.openxmlformats.org/package/2006/metadata/core-properties"/>
    <ds:schemaRef ds:uri="http://www.w3.org/XML/1998/namespace"/>
  </ds:schemaRefs>
</ds:datastoreItem>
</file>

<file path=customXml/itemProps2.xml><?xml version="1.0" encoding="utf-8"?>
<ds:datastoreItem xmlns:ds="http://schemas.openxmlformats.org/officeDocument/2006/customXml" ds:itemID="{4FDBEC9D-8132-4079-8DB2-FC21C9076D8A}">
  <ds:schemaRefs>
    <ds:schemaRef ds:uri="http://schemas.microsoft.com/sharepoint/v3/contenttype/forms"/>
  </ds:schemaRefs>
</ds:datastoreItem>
</file>

<file path=customXml/itemProps3.xml><?xml version="1.0" encoding="utf-8"?>
<ds:datastoreItem xmlns:ds="http://schemas.openxmlformats.org/officeDocument/2006/customXml" ds:itemID="{BEA0F1FF-6DA8-44F9-A40F-9552B9B6B111}">
  <ds:schemaRefs>
    <ds:schemaRef ds:uri="1393cd1f-3214-49eb-b9d2-9841f5790e5a"/>
    <ds:schemaRef ds:uri="http://purl.org/dc/elements/1.1/"/>
    <ds:schemaRef ds:uri="http://purl.org/dc/terms/"/>
    <ds:schemaRef ds:uri="http://schemas.microsoft.com/internal/obd"/>
    <ds:schemaRef ds:uri="http://schemas.microsoft.com/office/2006/documentManagement/types"/>
    <ds:schemaRef ds:uri="http://schemas.microsoft.com/office/2006/metadata/contentType"/>
    <ds:schemaRef ds:uri="http://schemas.microsoft.com/office/2006/metadata/properties"/>
    <ds:schemaRef ds:uri="http://schemas.microsoft.com/office/2006/metadata/properties/metaAttributes"/>
    <ds:schemaRef ds:uri="http://schemas.microsoft.com/office/infopath/2007/PartnerControls"/>
    <ds:schemaRef ds:uri="http://schemas.openxmlformats.org/package/2006/metadata/core-properties"/>
    <ds:schemaRef ds:uri="http://www.w3.org/2001/XMLSchema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>PNB_Standaard_Fotos</Template>
  <TotalTime>291</TotalTime>
  <Words>246</Words>
  <Application>Microsoft Office PowerPoint</Application>
  <PresentationFormat>Diavoorstelling (4:3)</PresentationFormat>
  <Paragraphs>32</Paragraphs>
  <Slides>10</Slides>
  <Notes>3</Notes>
  <HiddenSlides>0</HiddenSlides>
  <MMClips>9</MMClips>
  <ScaleCrop>false</ScaleCrop>
  <HeadingPairs>
    <vt:vector size="6" baseType="variant">
      <vt:variant>
        <vt:lpstr>Gebruikte lettertypen</vt:lpstr>
      </vt:variant>
      <vt:variant>
        <vt:i4>3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10</vt:i4>
      </vt:variant>
    </vt:vector>
  </HeadingPairs>
  <TitlesOfParts>
    <vt:vector size="14" baseType="lpstr">
      <vt:lpstr>Arial</vt:lpstr>
      <vt:lpstr>Calibri</vt:lpstr>
      <vt:lpstr>Sofia Pro</vt:lpstr>
      <vt:lpstr>1 Witte achtergrond + extra titelblad</vt:lpstr>
      <vt:lpstr>Provinciale weg N264.36  deelgebied 2: Volkelseweg en Bosweg  Onlinepresentatie voorgenomen maatregelen groot onderhoud    Welkom bij deze presentatie   </vt:lpstr>
      <vt:lpstr>PowerPoint-presentatie</vt:lpstr>
      <vt:lpstr>N264.36   Deelgebied 2</vt:lpstr>
      <vt:lpstr>PowerPoint-presentatie</vt:lpstr>
      <vt:lpstr>Overzicht maatregelen deelgebied 2</vt:lpstr>
      <vt:lpstr> </vt:lpstr>
      <vt:lpstr> </vt:lpstr>
      <vt:lpstr> </vt:lpstr>
      <vt:lpstr>Vervolgproces: 2022    contractvoorbereidingen 2023 uitvoeren werkzaamheden      </vt:lpstr>
      <vt:lpstr>Vragen of meer informatie? Projectenwebsite:  www.brabant.nl/N264odiliapeelhaps Mailadres:  n264@brabant.nl Aanmelden voor digitale nieuwsbrief? www.brabant.nl/N264odiliapeelhaps            Bedankt voor uw aandacht   </vt:lpstr>
    </vt:vector>
  </TitlesOfParts>
  <Company>Provincie Noord-Brabant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PowerPoint-presentatie</dc:title>
  <dc:creator>Michel Nieuwenhuis</dc:creator>
  <cp:lastModifiedBy>Sebastiaan Stolk</cp:lastModifiedBy>
  <cp:revision>10</cp:revision>
  <cp:lastPrinted>2020-04-29T16:42:24Z</cp:lastPrinted>
  <dcterms:created xsi:type="dcterms:W3CDTF">2019-09-25T06:26:35Z</dcterms:created>
  <dcterms:modified xsi:type="dcterms:W3CDTF">2021-11-16T11:59:48Z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0x0101008C1D40CCEEC97E439F326B7A2FD25991</vt:lpwstr>
  </property>
</Properties>
</file>