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79" r:id="rId5"/>
    <p:sldId id="390" r:id="rId6"/>
    <p:sldId id="391" r:id="rId7"/>
    <p:sldId id="274" r:id="rId8"/>
    <p:sldId id="403" r:id="rId9"/>
    <p:sldId id="401" r:id="rId10"/>
    <p:sldId id="397" r:id="rId11"/>
    <p:sldId id="402" r:id="rId12"/>
    <p:sldId id="396" r:id="rId13"/>
    <p:sldId id="399" r:id="rId14"/>
    <p:sldId id="400" r:id="rId15"/>
  </p:sldIdLst>
  <p:sldSz cx="9144000" cy="6858000" type="screen4x3"/>
  <p:notesSz cx="9926638" cy="14352588"/>
  <p:defaultTextStyle>
    <a:defPPr>
      <a:defRPr lang="nl-NL"/>
    </a:defPPr>
    <a:lvl1pPr marL="0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1pPr>
    <a:lvl2pPr marL="650064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2pPr>
    <a:lvl3pPr marL="1300126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3pPr>
    <a:lvl4pPr marL="1950190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4pPr>
    <a:lvl5pPr marL="2600252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5pPr>
    <a:lvl6pPr marL="3250316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6pPr>
    <a:lvl7pPr marL="3900378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7pPr>
    <a:lvl8pPr marL="4550442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8pPr>
    <a:lvl9pPr marL="5200505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neveld CE van (Charlotte)" initials="BCv(" lastIdx="1" clrIdx="0">
    <p:extLst>
      <p:ext uri="{19B8F6BF-5375-455C-9EA6-DF929625EA0E}">
        <p15:presenceInfo xmlns:p15="http://schemas.microsoft.com/office/powerpoint/2012/main" userId="S-1-12-1-2019958435-1328639780-2447486604-13499690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129A66"/>
    <a:srgbClr val="387453"/>
    <a:srgbClr val="7F7377"/>
    <a:srgbClr val="948A54"/>
    <a:srgbClr val="BDA3AE"/>
    <a:srgbClr val="AFB3AC"/>
    <a:srgbClr val="0000FF"/>
    <a:srgbClr val="F1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33" autoAdjust="0"/>
  </p:normalViewPr>
  <p:slideViewPr>
    <p:cSldViewPr snapToGrid="0">
      <p:cViewPr varScale="1">
        <p:scale>
          <a:sx n="107" d="100"/>
          <a:sy n="107" d="100"/>
        </p:scale>
        <p:origin x="17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an Stolk" userId="5370b5be-793a-4d64-a897-b6dc1352e292" providerId="ADAL" clId="{B1C44FE2-31BC-434B-9952-6FB1E7D19A1C}"/>
    <pc:docChg chg="custSel modSld">
      <pc:chgData name="Sebastiaan Stolk" userId="5370b5be-793a-4d64-a897-b6dc1352e292" providerId="ADAL" clId="{B1C44FE2-31BC-434B-9952-6FB1E7D19A1C}" dt="2021-11-16T12:00:38.201" v="0" actId="478"/>
      <pc:docMkLst>
        <pc:docMk/>
      </pc:docMkLst>
      <pc:sldChg chg="delSp mod delAnim">
        <pc:chgData name="Sebastiaan Stolk" userId="5370b5be-793a-4d64-a897-b6dc1352e292" providerId="ADAL" clId="{B1C44FE2-31BC-434B-9952-6FB1E7D19A1C}" dt="2021-11-16T12:00:38.201" v="0" actId="478"/>
        <pc:sldMkLst>
          <pc:docMk/>
          <pc:sldMk cId="3854567708" sldId="399"/>
        </pc:sldMkLst>
        <pc:picChg chg="del">
          <ac:chgData name="Sebastiaan Stolk" userId="5370b5be-793a-4d64-a897-b6dc1352e292" providerId="ADAL" clId="{B1C44FE2-31BC-434B-9952-6FB1E7D19A1C}" dt="2021-11-16T12:00:38.201" v="0" actId="478"/>
          <ac:picMkLst>
            <pc:docMk/>
            <pc:sldMk cId="3854567708" sldId="399"/>
            <ac:picMk id="6" creationId="{A761C688-9EC1-486F-A528-136BFB65DCF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9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719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FBFF6-B1B6-497E-A37B-5B91A4C90A2B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733550" y="1793875"/>
            <a:ext cx="6459538" cy="4843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2188" y="6907213"/>
            <a:ext cx="7942262" cy="5651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3633450"/>
            <a:ext cx="4302125" cy="719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2925" y="13633450"/>
            <a:ext cx="4302125" cy="719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CEB41-B245-4FE7-B014-EB75CF8EBE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17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CEB41-B245-4FE7-B014-EB75CF8EBE3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4343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CEB41-B245-4FE7-B014-EB75CF8EBE3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8101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CEB41-B245-4FE7-B014-EB75CF8EBE3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302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7200" cy="6860679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4688" y="4873449"/>
            <a:ext cx="7830921" cy="461716"/>
          </a:xfrm>
        </p:spPr>
        <p:txBody>
          <a:bodyPr lIns="252000" tIns="0" rIns="0" bIns="0" anchor="ctr" anchorCtr="0"/>
          <a:lstStyle>
            <a:lvl1pPr algn="l">
              <a:defRPr sz="225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14688" y="5371696"/>
            <a:ext cx="7830921" cy="437158"/>
          </a:xfrm>
        </p:spPr>
        <p:txBody>
          <a:bodyPr lIns="252000" tIns="0" rIns="0" bIns="0" anchor="t" anchorCtr="0"/>
          <a:lstStyle>
            <a:lvl1pPr marL="0" indent="0" algn="l">
              <a:buNone/>
              <a:defRPr sz="2250">
                <a:solidFill>
                  <a:srgbClr val="0D0D0D"/>
                </a:solidFill>
              </a:defRPr>
            </a:lvl1pPr>
            <a:lvl2pPr marL="45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9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86392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 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77049" y="662582"/>
            <a:ext cx="2520000" cy="468000"/>
          </a:xfrm>
        </p:spPr>
        <p:txBody>
          <a:bodyPr anchor="t" anchorCtr="0"/>
          <a:lstStyle>
            <a:lvl1pPr algn="l">
              <a:defRPr sz="1688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326" y="662584"/>
            <a:ext cx="5651674" cy="5508000"/>
          </a:xfrm>
        </p:spPr>
        <p:txBody>
          <a:bodyPr rtlCol="0">
            <a:normAutofit/>
          </a:bodyPr>
          <a:lstStyle>
            <a:lvl1pPr marL="0" indent="0">
              <a:buNone/>
              <a:defRPr sz="3190"/>
            </a:lvl1pPr>
            <a:lvl2pPr marL="455698" indent="0">
              <a:buNone/>
              <a:defRPr sz="2791"/>
            </a:lvl2pPr>
            <a:lvl3pPr marL="911397" indent="0">
              <a:buNone/>
              <a:defRPr sz="2392"/>
            </a:lvl3pPr>
            <a:lvl4pPr marL="1367095" indent="0">
              <a:buNone/>
              <a:defRPr sz="1994"/>
            </a:lvl4pPr>
            <a:lvl5pPr marL="1822794" indent="0">
              <a:buNone/>
              <a:defRPr sz="1994"/>
            </a:lvl5pPr>
            <a:lvl6pPr marL="2278492" indent="0">
              <a:buNone/>
              <a:defRPr sz="1994"/>
            </a:lvl6pPr>
            <a:lvl7pPr marL="2734191" indent="0">
              <a:buNone/>
              <a:defRPr sz="1994"/>
            </a:lvl7pPr>
            <a:lvl8pPr marL="3189889" indent="0">
              <a:buNone/>
              <a:defRPr sz="1994"/>
            </a:lvl8pPr>
            <a:lvl9pPr marL="3645587" indent="0">
              <a:buNone/>
              <a:defRPr sz="1994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77049" y="1272658"/>
            <a:ext cx="2520000" cy="2574947"/>
          </a:xfrm>
        </p:spPr>
        <p:txBody>
          <a:bodyPr/>
          <a:lstStyle>
            <a:lvl1pPr marL="0" indent="0">
              <a:buNone/>
              <a:defRPr sz="1547"/>
            </a:lvl1pPr>
            <a:lvl2pPr marL="455698" indent="0">
              <a:buNone/>
              <a:defRPr sz="1196"/>
            </a:lvl2pPr>
            <a:lvl3pPr marL="911397" indent="0">
              <a:buNone/>
              <a:defRPr sz="996"/>
            </a:lvl3pPr>
            <a:lvl4pPr marL="1367095" indent="0">
              <a:buNone/>
              <a:defRPr sz="897"/>
            </a:lvl4pPr>
            <a:lvl5pPr marL="1822794" indent="0">
              <a:buNone/>
              <a:defRPr sz="897"/>
            </a:lvl5pPr>
            <a:lvl6pPr marL="2278492" indent="0">
              <a:buNone/>
              <a:defRPr sz="897"/>
            </a:lvl6pPr>
            <a:lvl7pPr marL="2734191" indent="0">
              <a:buNone/>
              <a:defRPr sz="897"/>
            </a:lvl7pPr>
            <a:lvl8pPr marL="3189889" indent="0">
              <a:buNone/>
              <a:defRPr sz="897"/>
            </a:lvl8pPr>
            <a:lvl9pPr marL="3645587" indent="0">
              <a:buNone/>
              <a:defRPr sz="897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78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51720" y="2132856"/>
            <a:ext cx="5400600" cy="1715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274" b="1">
                <a:solidFill>
                  <a:schemeClr val="tx1"/>
                </a:solidFill>
              </a:rPr>
              <a:t>Bedankt voor uw aandacht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81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dia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9"/>
            <a:ext cx="9147200" cy="68606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88" y="4873449"/>
            <a:ext cx="7830921" cy="461716"/>
          </a:xfrm>
        </p:spPr>
        <p:txBody>
          <a:bodyPr lIns="252000" tIns="0" rIns="0" bIns="0" anchor="ctr" anchorCtr="0"/>
          <a:lstStyle>
            <a:lvl1pPr algn="l">
              <a:defRPr sz="225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4688" y="5371696"/>
            <a:ext cx="7830921" cy="437158"/>
          </a:xfrm>
        </p:spPr>
        <p:txBody>
          <a:bodyPr lIns="252000" tIns="0" rIns="0" bIns="0" anchor="t" anchorCtr="0"/>
          <a:lstStyle>
            <a:lvl1pPr marL="0" indent="0" algn="l">
              <a:buNone/>
              <a:defRPr sz="2250">
                <a:solidFill>
                  <a:srgbClr val="0D0D0D"/>
                </a:solidFill>
              </a:defRPr>
            </a:lvl1pPr>
            <a:lvl2pPr marL="45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9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3888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dia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9"/>
            <a:ext cx="9147200" cy="6860679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14688" y="4873449"/>
            <a:ext cx="7830921" cy="461716"/>
          </a:xfrm>
        </p:spPr>
        <p:txBody>
          <a:bodyPr lIns="252000" tIns="0" rIns="0" bIns="0" anchor="ctr" anchorCtr="0"/>
          <a:lstStyle>
            <a:lvl1pPr algn="l">
              <a:defRPr sz="225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14688" y="5371696"/>
            <a:ext cx="7830921" cy="437158"/>
          </a:xfrm>
        </p:spPr>
        <p:txBody>
          <a:bodyPr lIns="252000" tIns="0" rIns="0" bIns="0" anchor="t" anchorCtr="0"/>
          <a:lstStyle>
            <a:lvl1pPr marL="0" indent="0" algn="l">
              <a:buNone/>
              <a:defRPr sz="2250">
                <a:solidFill>
                  <a:srgbClr val="0D0D0D"/>
                </a:solidFill>
              </a:defRPr>
            </a:lvl1pPr>
            <a:lvl2pPr marL="45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9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2409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326" y="620688"/>
            <a:ext cx="8208138" cy="900000"/>
          </a:xfrm>
        </p:spPr>
        <p:txBody>
          <a:bodyPr/>
          <a:lstStyle/>
          <a:p>
            <a:r>
              <a:rPr lang="nl-NL"/>
              <a:t>Titelstijl van model bewerken</a:t>
            </a:r>
            <a:br>
              <a:rPr lang="nl-NL"/>
            </a:b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326" y="1606050"/>
            <a:ext cx="8208138" cy="4703271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 marL="710447" indent="-356015">
              <a:buClrTx/>
              <a:tabLst>
                <a:tab pos="710447" algn="l"/>
              </a:tabLst>
              <a:defRPr>
                <a:solidFill>
                  <a:schemeClr val="tx1"/>
                </a:solidFill>
              </a:defRPr>
            </a:lvl2pPr>
            <a:lvl3pPr marL="1077537" indent="-367090">
              <a:buClrTx/>
              <a:defRPr>
                <a:solidFill>
                  <a:schemeClr val="tx1"/>
                </a:solidFill>
              </a:defRPr>
            </a:lvl3pPr>
            <a:lvl4pPr marL="1431970" indent="-354432">
              <a:buClrTx/>
              <a:defRPr>
                <a:solidFill>
                  <a:schemeClr val="tx1"/>
                </a:solidFill>
              </a:defRPr>
            </a:lvl4pPr>
            <a:lvl5pPr marL="1166145" indent="-273736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561014" y="6507210"/>
            <a:ext cx="1187450" cy="2011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971600" y="6520373"/>
            <a:ext cx="5760640" cy="2011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24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9552" y="1259999"/>
            <a:ext cx="3888432" cy="4824000"/>
          </a:xfrm>
        </p:spPr>
        <p:txBody>
          <a:bodyPr/>
          <a:lstStyle>
            <a:lvl1pPr>
              <a:buClrTx/>
              <a:defRPr sz="1828">
                <a:solidFill>
                  <a:schemeClr val="tx1"/>
                </a:solidFill>
              </a:defRPr>
            </a:lvl1pPr>
            <a:lvl2pPr marL="710447" indent="-356015">
              <a:buClrTx/>
              <a:tabLst>
                <a:tab pos="710447" algn="l"/>
              </a:tabLst>
              <a:defRPr sz="1547">
                <a:solidFill>
                  <a:schemeClr val="tx1"/>
                </a:solidFill>
              </a:defRPr>
            </a:lvl2pPr>
            <a:lvl3pPr marL="1074373" indent="-363926">
              <a:buClrTx/>
              <a:defRPr sz="1547">
                <a:solidFill>
                  <a:schemeClr val="tx1"/>
                </a:solidFill>
              </a:defRPr>
            </a:lvl3pPr>
            <a:lvl4pPr marL="1074373" indent="-363926">
              <a:buClrTx/>
              <a:defRPr sz="1547">
                <a:solidFill>
                  <a:schemeClr val="tx1"/>
                </a:solidFill>
              </a:defRPr>
            </a:lvl4pPr>
            <a:lvl5pPr>
              <a:defRPr sz="1794"/>
            </a:lvl5pPr>
            <a:lvl6pPr>
              <a:defRPr sz="1794"/>
            </a:lvl6pPr>
            <a:lvl7pPr>
              <a:defRPr sz="1794"/>
            </a:lvl7pPr>
            <a:lvl8pPr>
              <a:defRPr sz="1794"/>
            </a:lvl8pPr>
            <a:lvl9pPr>
              <a:defRPr sz="1794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6017" y="1259999"/>
            <a:ext cx="4032448" cy="4824000"/>
          </a:xfrm>
        </p:spPr>
        <p:txBody>
          <a:bodyPr/>
          <a:lstStyle>
            <a:lvl1pPr>
              <a:buClrTx/>
              <a:defRPr sz="1828">
                <a:solidFill>
                  <a:schemeClr val="tx1"/>
                </a:solidFill>
              </a:defRPr>
            </a:lvl1pPr>
            <a:lvl2pPr marL="710447" indent="-356015">
              <a:buClrTx/>
              <a:tabLst>
                <a:tab pos="710447" algn="l"/>
              </a:tabLst>
              <a:defRPr sz="1547">
                <a:solidFill>
                  <a:schemeClr val="tx1"/>
                </a:solidFill>
              </a:defRPr>
            </a:lvl2pPr>
            <a:lvl3pPr marL="1074373" indent="-363926">
              <a:buClrTx/>
              <a:defRPr sz="1547">
                <a:solidFill>
                  <a:schemeClr val="tx1"/>
                </a:solidFill>
              </a:defRPr>
            </a:lvl3pPr>
            <a:lvl4pPr marL="1074373" indent="-363926">
              <a:buClrTx/>
              <a:defRPr sz="1547">
                <a:solidFill>
                  <a:schemeClr val="tx1"/>
                </a:solidFill>
              </a:defRPr>
            </a:lvl4pPr>
            <a:lvl5pPr marL="1074373" indent="-273736">
              <a:defRPr sz="1794"/>
            </a:lvl5pPr>
            <a:lvl6pPr>
              <a:defRPr sz="1794"/>
            </a:lvl6pPr>
            <a:lvl7pPr>
              <a:defRPr sz="1794"/>
            </a:lvl7pPr>
            <a:lvl8pPr>
              <a:defRPr sz="1794"/>
            </a:lvl8pPr>
            <a:lvl9pPr>
              <a:defRPr sz="1794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81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45" y="1260001"/>
            <a:ext cx="3924048" cy="510066"/>
          </a:xfrm>
        </p:spPr>
        <p:txBody>
          <a:bodyPr anchor="b" anchorCtr="0"/>
          <a:lstStyle>
            <a:lvl1pPr marL="0" indent="0">
              <a:buNone/>
              <a:defRPr sz="1828" b="1">
                <a:solidFill>
                  <a:schemeClr val="tx1"/>
                </a:solidFill>
              </a:defRPr>
            </a:lvl1pPr>
            <a:lvl2pPr marL="455698" indent="0">
              <a:buNone/>
              <a:defRPr sz="1994" b="1"/>
            </a:lvl2pPr>
            <a:lvl3pPr marL="911397" indent="0">
              <a:buNone/>
              <a:defRPr sz="1794" b="1"/>
            </a:lvl3pPr>
            <a:lvl4pPr marL="1367095" indent="0">
              <a:buNone/>
              <a:defRPr sz="1595" b="1"/>
            </a:lvl4pPr>
            <a:lvl5pPr marL="1822794" indent="0">
              <a:buNone/>
              <a:defRPr sz="1595" b="1"/>
            </a:lvl5pPr>
            <a:lvl6pPr marL="2278492" indent="0">
              <a:buNone/>
              <a:defRPr sz="1595" b="1"/>
            </a:lvl6pPr>
            <a:lvl7pPr marL="2734191" indent="0">
              <a:buNone/>
              <a:defRPr sz="1595" b="1"/>
            </a:lvl7pPr>
            <a:lvl8pPr marL="3189889" indent="0">
              <a:buNone/>
              <a:defRPr sz="1595" b="1"/>
            </a:lvl8pPr>
            <a:lvl9pPr marL="3645587" indent="0">
              <a:buNone/>
              <a:defRPr sz="1595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5945" y="1938343"/>
            <a:ext cx="3924048" cy="4145656"/>
          </a:xfrm>
        </p:spPr>
        <p:txBody>
          <a:bodyPr/>
          <a:lstStyle>
            <a:lvl1pPr>
              <a:buClrTx/>
              <a:defRPr sz="1828">
                <a:solidFill>
                  <a:schemeClr val="tx1"/>
                </a:solidFill>
              </a:defRPr>
            </a:lvl1pPr>
            <a:lvl2pPr marL="710447" indent="-356015">
              <a:buClrTx/>
              <a:tabLst>
                <a:tab pos="710447" algn="l"/>
              </a:tabLst>
              <a:defRPr sz="1688">
                <a:solidFill>
                  <a:schemeClr val="tx1"/>
                </a:solidFill>
              </a:defRPr>
            </a:lvl2pPr>
            <a:lvl3pPr marL="1074373" indent="-363926">
              <a:buClrTx/>
              <a:defRPr sz="1688">
                <a:solidFill>
                  <a:schemeClr val="tx1"/>
                </a:solidFill>
              </a:defRPr>
            </a:lvl3pPr>
            <a:lvl4pPr marL="1074373" indent="-363926">
              <a:buClrTx/>
              <a:defRPr sz="1688">
                <a:solidFill>
                  <a:schemeClr val="tx1"/>
                </a:solidFill>
              </a:defRPr>
            </a:lvl4pPr>
            <a:lvl5pPr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60032" y="1271039"/>
            <a:ext cx="3852040" cy="51006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nl-NL" sz="1828" b="1" dirty="0" smtClean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60032" y="1938342"/>
            <a:ext cx="3852040" cy="4156695"/>
          </a:xfrm>
        </p:spPr>
        <p:txBody>
          <a:bodyPr/>
          <a:lstStyle>
            <a:lvl1pPr>
              <a:buClrTx/>
              <a:defRPr sz="1828">
                <a:solidFill>
                  <a:schemeClr val="tx1"/>
                </a:solidFill>
              </a:defRPr>
            </a:lvl1pPr>
            <a:lvl2pPr marL="710447" indent="-356015">
              <a:buClrTx/>
              <a:defRPr sz="1688">
                <a:solidFill>
                  <a:schemeClr val="tx1"/>
                </a:solidFill>
              </a:defRPr>
            </a:lvl2pPr>
            <a:lvl3pPr marL="1074373" indent="-363926">
              <a:buClrTx/>
              <a:defRPr sz="1688">
                <a:solidFill>
                  <a:schemeClr val="tx1"/>
                </a:solidFill>
              </a:defRPr>
            </a:lvl3pPr>
            <a:lvl4pPr marL="1074373" indent="-363926">
              <a:buClrTx/>
              <a:defRPr sz="1688">
                <a:solidFill>
                  <a:schemeClr val="tx1"/>
                </a:solidFill>
              </a:defRPr>
            </a:lvl4pPr>
            <a:lvl5pPr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2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84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327" y="662584"/>
            <a:ext cx="8136130" cy="5713064"/>
          </a:xfrm>
        </p:spPr>
        <p:txBody>
          <a:bodyPr rtlCol="0">
            <a:normAutofit/>
          </a:bodyPr>
          <a:lstStyle>
            <a:lvl1pPr marL="0" indent="0">
              <a:buNone/>
              <a:defRPr sz="2532"/>
            </a:lvl1pPr>
            <a:lvl2pPr marL="455698" indent="0">
              <a:buNone/>
              <a:defRPr sz="2791"/>
            </a:lvl2pPr>
            <a:lvl3pPr marL="911397" indent="0">
              <a:buNone/>
              <a:defRPr sz="2392"/>
            </a:lvl3pPr>
            <a:lvl4pPr marL="1367095" indent="0">
              <a:buNone/>
              <a:defRPr sz="1994"/>
            </a:lvl4pPr>
            <a:lvl5pPr marL="1822794" indent="0">
              <a:buNone/>
              <a:defRPr sz="1994"/>
            </a:lvl5pPr>
            <a:lvl6pPr marL="2278492" indent="0">
              <a:buNone/>
              <a:defRPr sz="1994"/>
            </a:lvl6pPr>
            <a:lvl7pPr marL="2734191" indent="0">
              <a:buNone/>
              <a:defRPr sz="1994"/>
            </a:lvl7pPr>
            <a:lvl8pPr marL="3189889" indent="0">
              <a:buNone/>
              <a:defRPr sz="1994"/>
            </a:lvl8pPr>
            <a:lvl9pPr marL="3645587" indent="0">
              <a:buNone/>
              <a:defRPr sz="1994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6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39553" y="607966"/>
            <a:ext cx="8208912" cy="84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err="1"/>
              <a:t>Titelstijl</a:t>
            </a:r>
            <a:r>
              <a:rPr lang="en-US"/>
              <a:t> van model </a:t>
            </a:r>
            <a:r>
              <a:rPr lang="en-US" err="1"/>
              <a:t>bewerken</a:t>
            </a:r>
            <a:endParaRPr lang="nl-NL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539553" y="1557328"/>
            <a:ext cx="8208912" cy="467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err="1"/>
              <a:t>Klik</a:t>
            </a:r>
            <a:r>
              <a:rPr lang="en-US"/>
              <a:t> </a:t>
            </a:r>
            <a:r>
              <a:rPr lang="en-US" err="1"/>
              <a:t>om</a:t>
            </a:r>
            <a:r>
              <a:rPr lang="en-US"/>
              <a:t> de </a:t>
            </a:r>
            <a:r>
              <a:rPr lang="en-US" err="1"/>
              <a:t>tekststijl</a:t>
            </a:r>
            <a:r>
              <a:rPr lang="en-US"/>
              <a:t> van het model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  <a:p>
            <a:pPr lvl="1"/>
            <a:r>
              <a:rPr lang="en-US" err="1"/>
              <a:t>Tweede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2"/>
            <a:r>
              <a:rPr lang="en-US" err="1"/>
              <a:t>Derde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3"/>
            <a:r>
              <a:rPr lang="en-US" err="1"/>
              <a:t>Vierde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4"/>
            <a:endParaRPr lang="en-US"/>
          </a:p>
          <a:p>
            <a:pPr lvl="4"/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61014" y="6520373"/>
            <a:ext cx="1187450" cy="201103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96"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972655" y="6520373"/>
            <a:ext cx="5759586" cy="201103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996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40326" y="6520373"/>
            <a:ext cx="360328" cy="201103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996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99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5698" rtl="0" eaLnBrk="1" fontAlgn="base" hangingPunct="1">
        <a:spcBef>
          <a:spcPct val="0"/>
        </a:spcBef>
        <a:spcAft>
          <a:spcPct val="0"/>
        </a:spcAft>
        <a:defRPr sz="2532" b="1" kern="1200">
          <a:solidFill>
            <a:srgbClr val="FF0000"/>
          </a:solidFill>
          <a:latin typeface="Arial"/>
          <a:ea typeface="ＭＳ Ｐゴシック" charset="-128"/>
          <a:cs typeface="Arial"/>
        </a:defRPr>
      </a:lvl1pPr>
      <a:lvl2pPr algn="l" defTabSz="455698" rtl="0" eaLnBrk="1" fontAlgn="base" hangingPunct="1">
        <a:spcBef>
          <a:spcPct val="0"/>
        </a:spcBef>
        <a:spcAft>
          <a:spcPct val="0"/>
        </a:spcAft>
        <a:defRPr sz="299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5698" rtl="0" eaLnBrk="1" fontAlgn="base" hangingPunct="1">
        <a:spcBef>
          <a:spcPct val="0"/>
        </a:spcBef>
        <a:spcAft>
          <a:spcPct val="0"/>
        </a:spcAft>
        <a:defRPr sz="299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5698" rtl="0" eaLnBrk="1" fontAlgn="base" hangingPunct="1">
        <a:spcBef>
          <a:spcPct val="0"/>
        </a:spcBef>
        <a:spcAft>
          <a:spcPct val="0"/>
        </a:spcAft>
        <a:defRPr sz="299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5698" rtl="0" eaLnBrk="1" fontAlgn="base" hangingPunct="1">
        <a:spcBef>
          <a:spcPct val="0"/>
        </a:spcBef>
        <a:spcAft>
          <a:spcPct val="0"/>
        </a:spcAft>
        <a:defRPr sz="299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5698" algn="l" defTabSz="455698" rtl="0" eaLnBrk="1" fontAlgn="base" hangingPunct="1">
        <a:spcBef>
          <a:spcPct val="0"/>
        </a:spcBef>
        <a:spcAft>
          <a:spcPct val="0"/>
        </a:spcAft>
        <a:defRPr sz="4386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1397" algn="l" defTabSz="455698" rtl="0" eaLnBrk="1" fontAlgn="base" hangingPunct="1">
        <a:spcBef>
          <a:spcPct val="0"/>
        </a:spcBef>
        <a:spcAft>
          <a:spcPct val="0"/>
        </a:spcAft>
        <a:defRPr sz="4386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67095" algn="l" defTabSz="455698" rtl="0" eaLnBrk="1" fontAlgn="base" hangingPunct="1">
        <a:spcBef>
          <a:spcPct val="0"/>
        </a:spcBef>
        <a:spcAft>
          <a:spcPct val="0"/>
        </a:spcAft>
        <a:defRPr sz="4386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2794" algn="l" defTabSz="455698" rtl="0" eaLnBrk="1" fontAlgn="base" hangingPunct="1">
        <a:spcBef>
          <a:spcPct val="0"/>
        </a:spcBef>
        <a:spcAft>
          <a:spcPct val="0"/>
        </a:spcAft>
        <a:defRPr sz="4386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57597" indent="-357597" algn="l" defTabSz="455698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–"/>
        <a:tabLst/>
        <a:defRPr sz="211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13612" indent="-356015" algn="l" defTabSz="455698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90000"/>
        <a:buFont typeface="Arial" pitchFamily="34" charset="0"/>
        <a:buChar char="•"/>
        <a:tabLst/>
        <a:defRPr sz="1688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072790" indent="-357597" algn="l" defTabSz="455698" rtl="0" eaLnBrk="1" fontAlgn="base" hangingPunct="1">
        <a:spcBef>
          <a:spcPct val="20000"/>
        </a:spcBef>
        <a:spcAft>
          <a:spcPct val="0"/>
        </a:spcAft>
        <a:buSzPct val="90000"/>
        <a:buFont typeface="Arial" pitchFamily="34" charset="0"/>
        <a:buChar char="–"/>
        <a:defRPr sz="1688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430387" indent="-357597" algn="l" defTabSz="455698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1688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787983" indent="-357597" algn="l" defTabSz="455698" rtl="0" eaLnBrk="1" fontAlgn="base" hangingPunct="1">
        <a:spcBef>
          <a:spcPct val="20000"/>
        </a:spcBef>
        <a:spcAft>
          <a:spcPct val="0"/>
        </a:spcAft>
        <a:buClr>
          <a:srgbClr val="404040"/>
        </a:buClr>
        <a:buFont typeface="Arial" pitchFamily="34" charset="0"/>
        <a:buChar char="–"/>
        <a:defRPr sz="1794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2506341" indent="-227849" algn="l" defTabSz="455698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6pPr>
      <a:lvl7pPr marL="2962039" indent="-227849" algn="l" defTabSz="455698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7pPr>
      <a:lvl8pPr marL="3417738" indent="-227849" algn="l" defTabSz="455698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8pPr>
      <a:lvl9pPr marL="3873437" indent="-227849" algn="l" defTabSz="455698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1pPr>
      <a:lvl2pPr marL="455698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2pPr>
      <a:lvl3pPr marL="911397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3pPr>
      <a:lvl4pPr marL="1367095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794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5pPr>
      <a:lvl6pPr marL="2278492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6pPr>
      <a:lvl7pPr marL="2734191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7pPr>
      <a:lvl8pPr marL="3189889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8pPr>
      <a:lvl9pPr marL="3645587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rabant.nl/N264odiliapeelhaps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mailto:n264@brabant.nl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www.brabant.nl/N264odilapeelhaps" TargetMode="Externa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gras, lucht, buiten, boom&#10;&#10;Automatisch gegenereerde beschrijving">
            <a:extLst>
              <a:ext uri="{FF2B5EF4-FFF2-40B4-BE49-F238E27FC236}">
                <a16:creationId xmlns:a16="http://schemas.microsoft.com/office/drawing/2014/main" id="{C8548EF8-64F5-4F37-9AE2-6C6335C48A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67" r="-76" b="20484"/>
          <a:stretch/>
        </p:blipFill>
        <p:spPr>
          <a:xfrm>
            <a:off x="0" y="3216890"/>
            <a:ext cx="9145446" cy="36382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EE544F-E6A4-4F4D-B70C-B7643A3A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33" y="1040569"/>
            <a:ext cx="8554229" cy="2388432"/>
          </a:xfrm>
        </p:spPr>
        <p:txBody>
          <a:bodyPr/>
          <a:lstStyle/>
          <a:p>
            <a:r>
              <a:rPr lang="nl-NL" sz="2400" dirty="0">
                <a:latin typeface="Sofia Pro"/>
                <a:ea typeface="ＭＳ Ｐゴシック"/>
              </a:rPr>
              <a:t>Provinciale weg N264.36 </a:t>
            </a:r>
            <a:br>
              <a:rPr lang="nl-NL" sz="2400" dirty="0">
                <a:latin typeface="Sofia Pro"/>
                <a:ea typeface="ＭＳ Ｐゴシック"/>
              </a:rPr>
            </a:br>
            <a:r>
              <a:rPr lang="nl-NL" sz="2400" dirty="0">
                <a:latin typeface="Sofia Pro"/>
                <a:ea typeface="ＭＳ Ｐゴシック"/>
              </a:rPr>
              <a:t>deelgebied 3: </a:t>
            </a:r>
            <a:r>
              <a:rPr lang="nl-NL" sz="2400" dirty="0" err="1">
                <a:latin typeface="Sofia Pro"/>
                <a:ea typeface="ＭＳ Ｐゴシック"/>
              </a:rPr>
              <a:t>Hapseweg</a:t>
            </a:r>
            <a:r>
              <a:rPr lang="nl-NL" sz="2400">
                <a:latin typeface="Sofia Pro"/>
                <a:ea typeface="ＭＳ Ｐゴシック"/>
              </a:rPr>
              <a:t> – Pastoor Jacobsstraat</a:t>
            </a:r>
            <a:br>
              <a:rPr lang="nl-NL" sz="2400" dirty="0">
                <a:latin typeface="Sofia Pro" panose="020B0000000000000000" pitchFamily="34" charset="0"/>
              </a:rPr>
            </a:br>
            <a:br>
              <a:rPr lang="nl-NL" sz="2400" dirty="0">
                <a:latin typeface="Sofia Pro"/>
                <a:ea typeface="ＭＳ Ｐゴシック"/>
              </a:rPr>
            </a:br>
            <a:r>
              <a:rPr lang="nl-NL" sz="2200" b="0">
                <a:latin typeface="Sofia Pro"/>
                <a:ea typeface="ＭＳ Ｐゴシック"/>
              </a:rPr>
              <a:t>Onlinepresentatie voorgenomen maatregelen groot onderhoud</a:t>
            </a:r>
            <a:br>
              <a:rPr lang="nl-NL" sz="2400" b="0" dirty="0">
                <a:latin typeface="Sofia Pro"/>
              </a:rPr>
            </a:br>
            <a:br>
              <a:rPr lang="nl-NL" sz="2400" dirty="0"/>
            </a:br>
            <a:br>
              <a:rPr lang="nl-NL" sz="2400" dirty="0"/>
            </a:br>
            <a:br>
              <a:rPr lang="nl-NL" sz="2400" dirty="0">
                <a:ln>
                  <a:solidFill>
                    <a:schemeClr val="tx1"/>
                  </a:solidFill>
                </a:ln>
                <a:ea typeface="ＭＳ Ｐゴシック"/>
              </a:rPr>
            </a:br>
            <a:r>
              <a:rPr lang="nl-NL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ＭＳ Ｐゴシック"/>
              </a:rPr>
              <a:t>Welkom bij deze presentatie</a:t>
            </a:r>
            <a:br>
              <a:rPr lang="nl-NL" sz="3600" dirty="0">
                <a:ln>
                  <a:solidFill>
                    <a:prstClr val="black"/>
                  </a:solidFill>
                </a:ln>
              </a:rPr>
            </a:br>
            <a:br>
              <a:rPr lang="nl-NL" sz="2400" dirty="0"/>
            </a:br>
            <a:br>
              <a:rPr lang="nl-NL" sz="2800" dirty="0"/>
            </a:br>
            <a:endParaRPr lang="nl-NL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F6C431-9DAC-4AF8-9E66-F2940CC08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93"/>
    </mc:Choice>
    <mc:Fallback xmlns="">
      <p:transition spd="slow" advTm="35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E544F-E6A4-4F4D-B70C-B7643A3A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33" y="719459"/>
            <a:ext cx="8554229" cy="270189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2400" dirty="0">
                <a:latin typeface="Sofia Pro"/>
                <a:ea typeface="ＭＳ Ｐゴシック"/>
              </a:rPr>
              <a:t>Vervolgproces:</a:t>
            </a:r>
            <a:br>
              <a:rPr lang="nl-NL" sz="2400" dirty="0">
                <a:latin typeface="Sofia Pro"/>
                <a:ea typeface="ＭＳ Ｐゴシック"/>
              </a:rPr>
            </a:br>
            <a:r>
              <a:rPr lang="nl-NL" sz="2000" dirty="0">
                <a:solidFill>
                  <a:schemeClr val="tx1"/>
                </a:solidFill>
                <a:latin typeface="Sofia Pro"/>
                <a:ea typeface="ＭＳ Ｐゴシック"/>
              </a:rPr>
              <a:t>2022   	contractvoorbereidingen</a:t>
            </a:r>
            <a:br>
              <a:rPr lang="nl-NL" sz="2000" dirty="0">
                <a:latin typeface="Sofia Pro"/>
                <a:ea typeface="ＭＳ Ｐゴシック"/>
              </a:rPr>
            </a:br>
            <a:r>
              <a:rPr lang="nl-NL" sz="2000" dirty="0">
                <a:solidFill>
                  <a:schemeClr val="tx1"/>
                </a:solidFill>
                <a:latin typeface="Sofia Pro"/>
                <a:ea typeface="ＭＳ Ｐゴシック"/>
              </a:rPr>
              <a:t>2023	uitvoeren werkzaamheden</a:t>
            </a:r>
            <a:br>
              <a:rPr lang="nl-NL" sz="2400" b="0" dirty="0">
                <a:latin typeface="Sofia Pro"/>
                <a:ea typeface="ＭＳ Ｐゴシック"/>
              </a:rPr>
            </a:br>
            <a:br>
              <a:rPr lang="nl-NL" sz="2400" dirty="0">
                <a:ea typeface="ＭＳ Ｐゴシック"/>
              </a:rPr>
            </a:br>
            <a:br>
              <a:rPr lang="nl-NL" sz="2400" dirty="0">
                <a:ea typeface="ＭＳ Ｐゴシック"/>
              </a:rPr>
            </a:br>
            <a:br>
              <a:rPr lang="nl-NL" sz="2400" dirty="0">
                <a:ln>
                  <a:solidFill>
                    <a:schemeClr val="tx1"/>
                  </a:solidFill>
                </a:ln>
                <a:ea typeface="ＭＳ Ｐゴシック"/>
              </a:rPr>
            </a:br>
            <a:br>
              <a:rPr lang="nl-NL" sz="2400" dirty="0"/>
            </a:br>
            <a:br>
              <a:rPr lang="nl-NL" sz="2800" dirty="0"/>
            </a:br>
            <a:endParaRPr lang="nl-NL" dirty="0"/>
          </a:p>
        </p:txBody>
      </p:sp>
      <p:pic>
        <p:nvPicPr>
          <p:cNvPr id="5" name="Afbeelding 4" descr="Afbeelding met gras, lucht, buiten, boom&#10;&#10;Automatisch gegenereerde beschrijving">
            <a:extLst>
              <a:ext uri="{FF2B5EF4-FFF2-40B4-BE49-F238E27FC236}">
                <a16:creationId xmlns:a16="http://schemas.microsoft.com/office/drawing/2014/main" id="{07963A46-AB19-41C0-B89C-B7072229C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67" r="-76" b="20484"/>
          <a:stretch/>
        </p:blipFill>
        <p:spPr>
          <a:xfrm>
            <a:off x="0" y="3216890"/>
            <a:ext cx="9145446" cy="36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80"/>
    </mc:Choice>
    <mc:Fallback xmlns="">
      <p:transition spd="slow" advTm="5788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s, lucht, buiten, boom&#10;&#10;Automatisch gegenereerde beschrijving">
            <a:extLst>
              <a:ext uri="{FF2B5EF4-FFF2-40B4-BE49-F238E27FC236}">
                <a16:creationId xmlns:a16="http://schemas.microsoft.com/office/drawing/2014/main" id="{3058846A-0585-42F4-A9D5-8F36A4AB9B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67" r="-76" b="20484"/>
          <a:stretch/>
        </p:blipFill>
        <p:spPr>
          <a:xfrm>
            <a:off x="0" y="3216890"/>
            <a:ext cx="9145446" cy="36382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EE544F-E6A4-4F4D-B70C-B7643A3A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33" y="719459"/>
            <a:ext cx="8554229" cy="270189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2400" dirty="0">
                <a:latin typeface="Sofia Pro"/>
                <a:ea typeface="ＭＳ Ｐゴシック"/>
              </a:rPr>
              <a:t>vragen of meer informatie?</a:t>
            </a:r>
            <a:br>
              <a:rPr lang="nl-NL" sz="2400" dirty="0">
                <a:latin typeface="Sofia Pro"/>
                <a:ea typeface="ＭＳ Ｐゴシック"/>
              </a:rPr>
            </a:br>
            <a:r>
              <a:rPr lang="nl-NL" sz="2000" dirty="0">
                <a:solidFill>
                  <a:schemeClr val="tx1"/>
                </a:solidFill>
                <a:latin typeface="Sofia Pro"/>
                <a:ea typeface="ＭＳ Ｐゴシック"/>
              </a:rPr>
              <a:t>Projectenwebsite:</a:t>
            </a:r>
            <a:r>
              <a:rPr lang="nl-NL" sz="2000" dirty="0">
                <a:latin typeface="Sofia Pro"/>
                <a:ea typeface="ＭＳ Ｐゴシック"/>
              </a:rPr>
              <a:t>  </a:t>
            </a:r>
            <a:r>
              <a:rPr lang="nl-NL" sz="2000" b="0" dirty="0">
                <a:latin typeface="Sofia Pro"/>
                <a:ea typeface="ＭＳ Ｐゴシック"/>
                <a:hlinkClick r:id="rId6"/>
              </a:rPr>
              <a:t>www.brabant.nl/N264odiliapeelhaps</a:t>
            </a:r>
            <a:br>
              <a:rPr lang="nl-NL" sz="2000" b="0" dirty="0">
                <a:latin typeface="Sofia Pro"/>
                <a:ea typeface="ＭＳ Ｐゴシック"/>
              </a:rPr>
            </a:br>
            <a:r>
              <a:rPr lang="nl-NL" sz="2000" dirty="0">
                <a:solidFill>
                  <a:schemeClr val="tx1"/>
                </a:solidFill>
                <a:latin typeface="Sofia Pro"/>
                <a:ea typeface="ＭＳ Ｐゴシック"/>
              </a:rPr>
              <a:t>Mailadres:</a:t>
            </a:r>
            <a:r>
              <a:rPr lang="nl-NL" sz="2000" dirty="0">
                <a:latin typeface="Sofia Pro"/>
                <a:ea typeface="ＭＳ Ｐゴシック"/>
              </a:rPr>
              <a:t> </a:t>
            </a:r>
            <a:r>
              <a:rPr lang="nl-NL" sz="2000" b="0" dirty="0">
                <a:latin typeface="Sofia Pro"/>
                <a:ea typeface="ＭＳ Ｐゴシック"/>
              </a:rPr>
              <a:t> </a:t>
            </a:r>
            <a:r>
              <a:rPr lang="nl-NL" sz="2000" b="0" dirty="0">
                <a:latin typeface="Sofia Pro"/>
                <a:ea typeface="ＭＳ Ｐゴシック"/>
                <a:hlinkClick r:id="rId7"/>
              </a:rPr>
              <a:t>n264@brabant.nl</a:t>
            </a:r>
            <a:br>
              <a:rPr lang="nl-NL" sz="2400" dirty="0">
                <a:latin typeface="Sofia Pro"/>
                <a:ea typeface="ＭＳ Ｐゴシック"/>
              </a:rPr>
            </a:br>
            <a:r>
              <a:rPr lang="nl-NL" sz="2000" dirty="0">
                <a:solidFill>
                  <a:schemeClr val="tx1"/>
                </a:solidFill>
                <a:latin typeface="Sofia Pro"/>
                <a:ea typeface="ＭＳ Ｐゴシック"/>
              </a:rPr>
              <a:t>Aanmelden voor digitale nieuwsbrief? </a:t>
            </a:r>
            <a:r>
              <a:rPr lang="nl-NL" sz="2000" b="0" dirty="0">
                <a:latin typeface="Sofia Pro"/>
                <a:ea typeface="ＭＳ Ｐゴシック"/>
                <a:hlinkClick r:id="rId8"/>
              </a:rPr>
              <a:t>www.brabant.nl/N264odiliapeelhaps</a:t>
            </a:r>
            <a:br>
              <a:rPr lang="nl-NL" sz="2400" b="0" dirty="0">
                <a:latin typeface="Sofia Pro"/>
                <a:ea typeface="ＭＳ Ｐゴシック"/>
              </a:rPr>
            </a:br>
            <a:r>
              <a:rPr lang="nl-NL" sz="360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a typeface="ＭＳ Ｐゴシック"/>
              </a:rPr>
              <a:t>         </a:t>
            </a:r>
            <a:br>
              <a:rPr lang="nl-NL" sz="360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a typeface="ＭＳ Ｐゴシック"/>
              </a:rPr>
            </a:br>
            <a:r>
              <a:rPr lang="nl-NL" sz="360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a typeface="ＭＳ Ｐゴシック"/>
              </a:rPr>
              <a:t>Bedankt voor uw aandacht</a:t>
            </a:r>
            <a:br>
              <a:rPr lang="nl-NL" sz="3600" dirty="0">
                <a:ln>
                  <a:solidFill>
                    <a:prstClr val="black"/>
                  </a:solidFill>
                </a:ln>
              </a:rPr>
            </a:br>
            <a:br>
              <a:rPr lang="nl-NL" sz="2400" dirty="0"/>
            </a:br>
            <a:br>
              <a:rPr lang="nl-NL" sz="2800" dirty="0"/>
            </a:br>
            <a:endParaRPr lang="nl-N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F1832E-F3FD-46AF-BED0-256886E29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7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4"/>
    </mc:Choice>
    <mc:Fallback xmlns="">
      <p:transition spd="slow" advTm="3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48502325-9588-465F-9BD1-595BC5A0E8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413" t="23713" r="3072" b="6227"/>
          <a:stretch/>
        </p:blipFill>
        <p:spPr>
          <a:xfrm>
            <a:off x="90488" y="1582465"/>
            <a:ext cx="8993636" cy="447429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4D1324-8B1E-4B56-B5E7-C2AD49996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8"/>
    </mc:Choice>
    <mc:Fallback xmlns="">
      <p:transition spd="slow" advTm="22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25E1C7-18F2-4C25-A49B-7C181BAA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3" y="607966"/>
            <a:ext cx="8208912" cy="844861"/>
          </a:xfrm>
        </p:spPr>
        <p:txBody>
          <a:bodyPr/>
          <a:lstStyle/>
          <a:p>
            <a:r>
              <a:rPr lang="en-US" sz="2500">
                <a:latin typeface="Sofia Pro"/>
                <a:ea typeface="ＭＳ Ｐゴシック"/>
              </a:rPr>
              <a:t>N264.36   </a:t>
            </a:r>
            <a:r>
              <a:rPr lang="en-US" sz="2500" err="1">
                <a:latin typeface="Sofia Pro"/>
                <a:ea typeface="ＭＳ Ｐゴシック"/>
              </a:rPr>
              <a:t>Deelgebied</a:t>
            </a:r>
            <a:r>
              <a:rPr lang="en-US" sz="2500">
                <a:latin typeface="Sofia Pro"/>
                <a:ea typeface="ＭＳ Ｐゴシック"/>
              </a:rPr>
              <a:t> 3</a:t>
            </a:r>
            <a:endParaRPr lang="en-US" sz="2500">
              <a:latin typeface="Sofia Pro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12634F9-34E4-4AAC-9933-F2EF4725246E}"/>
              </a:ext>
            </a:extLst>
          </p:cNvPr>
          <p:cNvSpPr txBox="1"/>
          <p:nvPr/>
        </p:nvSpPr>
        <p:spPr>
          <a:xfrm>
            <a:off x="3200400" y="555063"/>
            <a:ext cx="4050576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 sz="2550">
              <a:cs typeface="Arial"/>
            </a:endParaRP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137DF7C5-43A4-48D4-A4B8-0B1E6D4ACA7C}"/>
              </a:ext>
            </a:extLst>
          </p:cNvPr>
          <p:cNvSpPr txBox="1">
            <a:spLocks/>
          </p:cNvSpPr>
          <p:nvPr/>
        </p:nvSpPr>
        <p:spPr bwMode="auto">
          <a:xfrm>
            <a:off x="2816976" y="3576357"/>
            <a:ext cx="5597528" cy="237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597" indent="-357597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–"/>
              <a:tabLst/>
              <a:defRPr sz="1828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710447" indent="-356015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•"/>
              <a:tabLst>
                <a:tab pos="710447" algn="l"/>
              </a:tabLst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074373" indent="-363926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–"/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074373" indent="-363926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787983" indent="-357597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04040"/>
              </a:buClr>
              <a:buFont typeface="Arial" pitchFamily="34" charset="0"/>
              <a:buChar char="–"/>
              <a:defRPr sz="1794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506341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039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7738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3437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NL" sz="1600" b="1" dirty="0">
                <a:solidFill>
                  <a:srgbClr val="FF0000"/>
                </a:solidFill>
                <a:latin typeface="Sofia Pro"/>
                <a:ea typeface="ＭＳ Ｐゴシック"/>
              </a:rPr>
              <a:t>Groot onderhoud:</a:t>
            </a:r>
          </a:p>
          <a:p>
            <a:pPr marL="357505" indent="-357505">
              <a:buFont typeface="Arial" pitchFamily="34" charset="0"/>
              <a:buChar char="•"/>
            </a:pPr>
            <a:r>
              <a:rPr lang="nl-NL" sz="1600" dirty="0">
                <a:latin typeface="Sofia Pro"/>
                <a:ea typeface="ＭＳ Ｐゴシック"/>
              </a:rPr>
              <a:t>Verharding wordt vervangen</a:t>
            </a:r>
          </a:p>
          <a:p>
            <a:pPr marL="357505" indent="-357505">
              <a:buFont typeface="Arial" pitchFamily="34" charset="0"/>
              <a:buChar char="•"/>
            </a:pPr>
            <a:r>
              <a:rPr lang="nl-NL" sz="1600" dirty="0">
                <a:latin typeface="Sofia Pro"/>
                <a:ea typeface="ＭＳ Ｐゴシック"/>
              </a:rPr>
              <a:t>De belijning wordt vernieuwd</a:t>
            </a:r>
          </a:p>
          <a:p>
            <a:pPr marL="0" indent="0">
              <a:buFont typeface="Arial" pitchFamily="34" charset="0"/>
              <a:buNone/>
            </a:pPr>
            <a:endParaRPr lang="nl-NL" sz="1600">
              <a:latin typeface="Sofia Pro" panose="020B0000000000000000" pitchFamily="34" charset="0"/>
            </a:endParaRPr>
          </a:p>
          <a:p>
            <a:pPr marL="0" indent="0">
              <a:buNone/>
            </a:pPr>
            <a:r>
              <a:rPr lang="nl-NL" sz="1600" b="1" dirty="0">
                <a:solidFill>
                  <a:srgbClr val="FF0000"/>
                </a:solidFill>
                <a:latin typeface="Sofia Pro"/>
                <a:ea typeface="ＭＳ Ｐゴシック"/>
              </a:rPr>
              <a:t>Kleine maatregelen leefbaarheid &amp; verkeersveiligheid:</a:t>
            </a:r>
            <a:endParaRPr lang="nl-NL" sz="1600" dirty="0">
              <a:solidFill>
                <a:srgbClr val="000000"/>
              </a:solidFill>
              <a:latin typeface="Sofia Pro" panose="020B0000000000000000" pitchFamily="34" charset="0"/>
            </a:endParaRPr>
          </a:p>
          <a:p>
            <a:pPr marL="357505" indent="-357505">
              <a:buFont typeface="Arial" pitchFamily="34" charset="0"/>
              <a:buChar char="•"/>
            </a:pPr>
            <a:r>
              <a:rPr lang="nl-NL" sz="1600" dirty="0">
                <a:latin typeface="Sofia Pro"/>
                <a:ea typeface="ＭＳ Ｐゴシック"/>
              </a:rPr>
              <a:t>Zorgen voor veilige fietsoversteken</a:t>
            </a:r>
          </a:p>
          <a:p>
            <a:pPr marL="357505" indent="-357505">
              <a:buFont typeface="Arial" pitchFamily="34" charset="0"/>
              <a:buChar char="•"/>
            </a:pPr>
            <a:r>
              <a:rPr lang="nl-NL" sz="1600" dirty="0">
                <a:latin typeface="Sofia Pro"/>
                <a:ea typeface="ＭＳ Ｐゴシック"/>
              </a:rPr>
              <a:t>Het voorkomen van inhalen in bochten</a:t>
            </a:r>
          </a:p>
          <a:p>
            <a:pPr marL="357505" indent="-357505">
              <a:buFont typeface="Arial" pitchFamily="34" charset="0"/>
              <a:buChar char="•"/>
            </a:pPr>
            <a:r>
              <a:rPr lang="nl-NL" sz="1600" dirty="0">
                <a:latin typeface="Sofia Pro"/>
                <a:ea typeface="ＭＳ Ｐゴシック"/>
              </a:rPr>
              <a:t>Het afschermen van bomen</a:t>
            </a:r>
            <a:endParaRPr lang="nl-NL" sz="1600" dirty="0">
              <a:latin typeface="Sofia Pro"/>
            </a:endParaRPr>
          </a:p>
          <a:p>
            <a:pPr marL="0" indent="0">
              <a:buFont typeface="Arial" pitchFamily="34" charset="0"/>
              <a:buNone/>
            </a:pPr>
            <a:endParaRPr lang="nl-NL"/>
          </a:p>
          <a:p>
            <a:pPr marL="0" indent="0">
              <a:buNone/>
            </a:pPr>
            <a:endParaRPr lang="nl-NL"/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2AF873AB-5F6C-43D1-8B0B-2E8787AFE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15" y="1043343"/>
            <a:ext cx="7540104" cy="240395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4D04C8-05FA-4CD3-9877-EEBF43EC2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82"/>
    </mc:Choice>
    <mc:Fallback xmlns="">
      <p:transition spd="slow" advTm="55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D31688C5-A98B-42E9-BB2E-16595314F3E3}"/>
              </a:ext>
            </a:extLst>
          </p:cNvPr>
          <p:cNvSpPr txBox="1"/>
          <p:nvPr/>
        </p:nvSpPr>
        <p:spPr>
          <a:xfrm>
            <a:off x="357352" y="882869"/>
            <a:ext cx="6043448" cy="879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500" b="1">
                <a:solidFill>
                  <a:srgbClr val="FF0000"/>
                </a:solidFill>
                <a:latin typeface="Sofia Pro"/>
                <a:ea typeface="ＭＳ Ｐゴシック"/>
                <a:cs typeface="Arial"/>
              </a:rPr>
              <a:t>Het</a:t>
            </a:r>
            <a:r>
              <a:rPr lang="nl-NL" sz="2500" b="1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nl-NL" sz="2500" b="1">
                <a:solidFill>
                  <a:srgbClr val="FF0000"/>
                </a:solidFill>
                <a:latin typeface="Sofia Pro"/>
                <a:ea typeface="ＭＳ Ｐゴシック"/>
                <a:cs typeface="Arial"/>
              </a:rPr>
              <a:t>proces</a:t>
            </a:r>
          </a:p>
          <a:p>
            <a:endParaRPr lang="nl-NL"/>
          </a:p>
        </p:txBody>
      </p:sp>
      <p:pic>
        <p:nvPicPr>
          <p:cNvPr id="2" name="Afbeelding 5">
            <a:extLst>
              <a:ext uri="{FF2B5EF4-FFF2-40B4-BE49-F238E27FC236}">
                <a16:creationId xmlns:a16="http://schemas.microsoft.com/office/drawing/2014/main" id="{E75F7437-7C89-4718-A9AA-D247A7EB8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" y="2072456"/>
            <a:ext cx="9141413" cy="946106"/>
          </a:xfrm>
          <a:prstGeom prst="rect">
            <a:avLst/>
          </a:prstGeom>
        </p:spPr>
      </p:pic>
      <p:pic>
        <p:nvPicPr>
          <p:cNvPr id="3" name="Afbeelding 4" descr="Afbeelding met gras, lucht, buiten, boom&#10;&#10;Automatisch gegenereerde beschrijving">
            <a:extLst>
              <a:ext uri="{FF2B5EF4-FFF2-40B4-BE49-F238E27FC236}">
                <a16:creationId xmlns:a16="http://schemas.microsoft.com/office/drawing/2014/main" id="{60C366AD-E75B-44FC-AB49-A31E62E125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67" r="-76" b="20484"/>
          <a:stretch/>
        </p:blipFill>
        <p:spPr>
          <a:xfrm>
            <a:off x="0" y="3216890"/>
            <a:ext cx="9145446" cy="363825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D3795B-EDB8-4FEB-AF86-CBC73674A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4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25"/>
    </mc:Choice>
    <mc:Fallback xmlns="">
      <p:transition spd="slow" advTm="50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aart&#10;&#10;Automatisch gegenereerde beschrijving">
            <a:extLst>
              <a:ext uri="{FF2B5EF4-FFF2-40B4-BE49-F238E27FC236}">
                <a16:creationId xmlns:a16="http://schemas.microsoft.com/office/drawing/2014/main" id="{AF08CA3B-AD0F-4DC1-9A3D-5785A9965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9" y="3802253"/>
            <a:ext cx="8257883" cy="26372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5E1C7-18F2-4C25-A49B-7C181BAA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3" y="607966"/>
            <a:ext cx="8208912" cy="844861"/>
          </a:xfrm>
        </p:spPr>
        <p:txBody>
          <a:bodyPr/>
          <a:lstStyle/>
          <a:p>
            <a:r>
              <a:rPr lang="nl-NL" sz="2500">
                <a:latin typeface="Sofia Pro"/>
                <a:ea typeface="ＭＳ Ｐゴシック"/>
              </a:rPr>
              <a:t>Overzicht maatregelen deelgebied 3</a:t>
            </a:r>
            <a:endParaRPr lang="nl-NL">
              <a:ea typeface="ＭＳ Ｐゴシック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12634F9-34E4-4AAC-9933-F2EF4725246E}"/>
              </a:ext>
            </a:extLst>
          </p:cNvPr>
          <p:cNvSpPr txBox="1"/>
          <p:nvPr/>
        </p:nvSpPr>
        <p:spPr>
          <a:xfrm>
            <a:off x="3821971" y="541250"/>
            <a:ext cx="4050576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 sz="2550">
              <a:cs typeface="Arial"/>
            </a:endParaRP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137DF7C5-43A4-48D4-A4B8-0B1E6D4ACA7C}"/>
              </a:ext>
            </a:extLst>
          </p:cNvPr>
          <p:cNvSpPr txBox="1">
            <a:spLocks/>
          </p:cNvSpPr>
          <p:nvPr/>
        </p:nvSpPr>
        <p:spPr bwMode="auto">
          <a:xfrm>
            <a:off x="4691051" y="2138385"/>
            <a:ext cx="4057414" cy="409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597" indent="-357597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–"/>
              <a:tabLst/>
              <a:defRPr sz="1828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710447" indent="-356015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•"/>
              <a:tabLst>
                <a:tab pos="710447" algn="l"/>
              </a:tabLst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074373" indent="-363926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–"/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074373" indent="-363926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787983" indent="-357597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04040"/>
              </a:buClr>
              <a:buFont typeface="Arial" pitchFamily="34" charset="0"/>
              <a:buChar char="–"/>
              <a:defRPr sz="1794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506341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039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7738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3437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600" b="1">
              <a:solidFill>
                <a:srgbClr val="FF0000"/>
              </a:solidFill>
              <a:latin typeface="Sofia Pro"/>
              <a:ea typeface="ＭＳ Ｐゴシック"/>
            </a:endParaRPr>
          </a:p>
          <a:p>
            <a:pPr marL="0" indent="0">
              <a:buFont typeface="Arial" pitchFamily="34" charset="0"/>
              <a:buNone/>
            </a:pPr>
            <a:endParaRPr lang="nl-NL" sz="1600" b="1">
              <a:solidFill>
                <a:srgbClr val="FF0000"/>
              </a:solidFill>
              <a:latin typeface="Sofia Pro"/>
            </a:endParaRPr>
          </a:p>
          <a:p>
            <a:pPr marL="0" indent="0">
              <a:buFont typeface="Arial" pitchFamily="34" charset="0"/>
              <a:buNone/>
            </a:pPr>
            <a:endParaRPr lang="nl-NL" sz="1600" b="1">
              <a:solidFill>
                <a:srgbClr val="FF0000"/>
              </a:solidFill>
              <a:latin typeface="Sofia Pro"/>
            </a:endParaRP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B69480-ABB5-4D5F-B23C-7619245DC67F}"/>
              </a:ext>
            </a:extLst>
          </p:cNvPr>
          <p:cNvSpPr txBox="1">
            <a:spLocks/>
          </p:cNvSpPr>
          <p:nvPr/>
        </p:nvSpPr>
        <p:spPr bwMode="auto">
          <a:xfrm>
            <a:off x="2512381" y="1341041"/>
            <a:ext cx="6092066" cy="171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597" indent="-357597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–"/>
              <a:tabLst/>
              <a:defRPr sz="1828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710447" indent="-356015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•"/>
              <a:tabLst>
                <a:tab pos="710447" algn="l"/>
              </a:tabLst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074373" indent="-363926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–"/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074373" indent="-363926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787983" indent="-357597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04040"/>
              </a:buClr>
              <a:buFont typeface="Arial" pitchFamily="34" charset="0"/>
              <a:buChar char="–"/>
              <a:defRPr sz="1794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506341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039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7738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3437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NL" sz="1400" dirty="0">
                <a:latin typeface="Sofia Pro"/>
                <a:ea typeface="ＭＳ Ｐゴシック"/>
              </a:rPr>
              <a:t>• Saneren inrit bij rotonde Erica</a:t>
            </a:r>
            <a:endParaRPr lang="nl-NL" sz="1400" dirty="0">
              <a:latin typeface="Sofia Pro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>
                <a:solidFill>
                  <a:srgbClr val="000000"/>
                </a:solidFill>
                <a:latin typeface="Sofia Pro"/>
                <a:ea typeface="ＭＳ Ｐゴシック"/>
              </a:rPr>
              <a:t>           </a:t>
            </a:r>
            <a:r>
              <a:rPr lang="nl-NL" sz="1400" dirty="0">
                <a:latin typeface="Sofia Pro"/>
                <a:ea typeface="ＭＳ Ｐゴシック"/>
              </a:rPr>
              <a:t>• </a:t>
            </a:r>
            <a:r>
              <a:rPr lang="nl-NL" sz="1400" dirty="0">
                <a:solidFill>
                  <a:srgbClr val="000000"/>
                </a:solidFill>
                <a:latin typeface="Sofia Pro"/>
                <a:ea typeface="ＭＳ Ｐゴシック"/>
              </a:rPr>
              <a:t>Adviessnelheid 60 km/uur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>
                <a:latin typeface="Sofia Pro"/>
                <a:ea typeface="ＭＳ Ｐゴシック"/>
              </a:rPr>
              <a:t>                           • </a:t>
            </a:r>
            <a:r>
              <a:rPr lang="nl-NL" sz="1400" dirty="0">
                <a:solidFill>
                  <a:srgbClr val="000000"/>
                </a:solidFill>
                <a:latin typeface="Sofia Pro"/>
                <a:ea typeface="ＭＳ Ｐゴシック"/>
              </a:rPr>
              <a:t>Verhoogde rijbaanscheiding</a:t>
            </a:r>
            <a:endParaRPr lang="nl-NL" sz="1400" dirty="0">
              <a:solidFill>
                <a:srgbClr val="000000"/>
              </a:solidFill>
              <a:latin typeface="Sofia Pro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>
                <a:latin typeface="Sofia Pro"/>
                <a:ea typeface="ＭＳ Ｐゴシック"/>
              </a:rPr>
              <a:t>                                         • </a:t>
            </a:r>
            <a:r>
              <a:rPr lang="nl-NL" sz="1400" dirty="0">
                <a:solidFill>
                  <a:srgbClr val="000000"/>
                </a:solidFill>
                <a:latin typeface="Sofia Pro"/>
                <a:ea typeface="ＭＳ Ｐゴシック"/>
              </a:rPr>
              <a:t>Veilige fietsoversteken kruispunt </a:t>
            </a:r>
            <a:r>
              <a:rPr lang="nl-NL" sz="1400" dirty="0" err="1">
                <a:solidFill>
                  <a:srgbClr val="000000"/>
                </a:solidFill>
                <a:latin typeface="Sofia Pro"/>
                <a:ea typeface="ＭＳ Ｐゴシック"/>
              </a:rPr>
              <a:t>Achterdijk</a:t>
            </a:r>
            <a:endParaRPr lang="nl-NL" sz="1400" dirty="0">
              <a:solidFill>
                <a:srgbClr val="000000"/>
              </a:solidFill>
              <a:latin typeface="Sofia Pro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>
                <a:latin typeface="Sofia Pro"/>
                <a:ea typeface="ＭＳ Ｐゴシック"/>
              </a:rPr>
              <a:t>                                                        • Afschermen en verplaatsen van bomen</a:t>
            </a:r>
            <a:endParaRPr lang="nl-NL" sz="1400" dirty="0">
              <a:ea typeface="ＭＳ Ｐゴシック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>
                <a:solidFill>
                  <a:srgbClr val="000000"/>
                </a:solidFill>
                <a:latin typeface="Sofia Pro"/>
                <a:ea typeface="ＭＳ Ｐゴシック"/>
              </a:rPr>
              <a:t>                                              </a:t>
            </a:r>
            <a:endParaRPr lang="nl-NL" sz="1600" b="1" dirty="0">
              <a:solidFill>
                <a:srgbClr val="FF0000"/>
              </a:solidFill>
              <a:latin typeface="Sofia Pro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cxnSp>
        <p:nvCxnSpPr>
          <p:cNvPr id="2" name="Rechte verbindingslijn met pijl 1">
            <a:extLst>
              <a:ext uri="{FF2B5EF4-FFF2-40B4-BE49-F238E27FC236}">
                <a16:creationId xmlns:a16="http://schemas.microsoft.com/office/drawing/2014/main" id="{D69B7F70-3F5D-4342-880D-CFC6CEA365A3}"/>
              </a:ext>
            </a:extLst>
          </p:cNvPr>
          <p:cNvCxnSpPr>
            <a:cxnSpLocks/>
          </p:cNvCxnSpPr>
          <p:nvPr/>
        </p:nvCxnSpPr>
        <p:spPr>
          <a:xfrm>
            <a:off x="3821971" y="2343705"/>
            <a:ext cx="869080" cy="24147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2204D045-90F6-402C-8DC6-28777C443F97}"/>
              </a:ext>
            </a:extLst>
          </p:cNvPr>
          <p:cNvCxnSpPr>
            <a:cxnSpLocks/>
          </p:cNvCxnSpPr>
          <p:nvPr/>
        </p:nvCxnSpPr>
        <p:spPr>
          <a:xfrm>
            <a:off x="5166805" y="3055747"/>
            <a:ext cx="825622" cy="13448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9921F33C-6600-45A7-AC54-DA191653DC12}"/>
              </a:ext>
            </a:extLst>
          </p:cNvPr>
          <p:cNvCxnSpPr>
            <a:cxnSpLocks/>
          </p:cNvCxnSpPr>
          <p:nvPr/>
        </p:nvCxnSpPr>
        <p:spPr>
          <a:xfrm>
            <a:off x="4452950" y="2681964"/>
            <a:ext cx="504245" cy="18836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D7ACC983-5FF9-443F-8A98-B9477690CF85}"/>
              </a:ext>
            </a:extLst>
          </p:cNvPr>
          <p:cNvCxnSpPr>
            <a:cxnSpLocks/>
          </p:cNvCxnSpPr>
          <p:nvPr/>
        </p:nvCxnSpPr>
        <p:spPr>
          <a:xfrm>
            <a:off x="3089430" y="1953086"/>
            <a:ext cx="1457603" cy="29029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2B6492CF-874D-455B-8760-E2E3F53287C1}"/>
              </a:ext>
            </a:extLst>
          </p:cNvPr>
          <p:cNvCxnSpPr>
            <a:cxnSpLocks/>
          </p:cNvCxnSpPr>
          <p:nvPr/>
        </p:nvCxnSpPr>
        <p:spPr>
          <a:xfrm>
            <a:off x="2547893" y="1590672"/>
            <a:ext cx="204185" cy="419756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9E5B6863-FF7A-43AA-B178-41BA777C0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0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2"/>
    </mc:Choice>
    <mc:Fallback xmlns="">
      <p:transition spd="slow" advTm="18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F4A430-089C-4F58-8403-2248272DC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575707"/>
            <a:ext cx="8208912" cy="2592595"/>
          </a:xfrm>
        </p:spPr>
        <p:txBody>
          <a:bodyPr/>
          <a:lstStyle/>
          <a:p>
            <a:br>
              <a:rPr lang="nl-NL" sz="2500"/>
            </a:br>
            <a:endParaRPr lang="nl-NL" sz="25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EF203AC-721E-4A9A-A1E1-65EAEB534A68}"/>
              </a:ext>
            </a:extLst>
          </p:cNvPr>
          <p:cNvSpPr/>
          <p:nvPr/>
        </p:nvSpPr>
        <p:spPr>
          <a:xfrm>
            <a:off x="233434" y="2232820"/>
            <a:ext cx="9144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747CEB7-FF36-4930-ABF9-D9F0AB75C073}"/>
              </a:ext>
            </a:extLst>
          </p:cNvPr>
          <p:cNvSpPr txBox="1">
            <a:spLocks/>
          </p:cNvSpPr>
          <p:nvPr/>
        </p:nvSpPr>
        <p:spPr bwMode="auto">
          <a:xfrm>
            <a:off x="539553" y="607966"/>
            <a:ext cx="8208912" cy="84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532" b="1" kern="120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5698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1397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67095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2794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nl-NL" sz="2500" err="1">
                <a:latin typeface="Sofia Pro"/>
                <a:ea typeface="ＭＳ Ｐゴシック"/>
              </a:rPr>
              <a:t>Hapseweg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nl-NL" sz="1800" b="0">
                <a:solidFill>
                  <a:schemeClr val="tx1"/>
                </a:solidFill>
                <a:latin typeface="Sofia Pro"/>
                <a:ea typeface="ＭＳ Ｐゴシック"/>
              </a:rPr>
              <a:t>Geleidenrail aan zuidzijde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nl-NL" sz="1800" b="0">
                <a:solidFill>
                  <a:schemeClr val="tx1"/>
                </a:solidFill>
                <a:latin typeface="Sofia Pro"/>
                <a:ea typeface="ＭＳ Ｐゴシック"/>
              </a:rPr>
              <a:t>Verplaatsen bomenrij noordzijde</a:t>
            </a:r>
          </a:p>
        </p:txBody>
      </p:sp>
      <p:pic>
        <p:nvPicPr>
          <p:cNvPr id="5" name="Afbeelding 5" descr="Afbeelding met gras, weg, scène, boom&#10;&#10;Automatisch gegenereerde beschrijving">
            <a:extLst>
              <a:ext uri="{FF2B5EF4-FFF2-40B4-BE49-F238E27FC236}">
                <a16:creationId xmlns:a16="http://schemas.microsoft.com/office/drawing/2014/main" id="{4224F6D2-CDF4-4275-88DB-DE9428BA8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1862944"/>
            <a:ext cx="7572816" cy="485647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0CB8853-95A8-4DC5-9A70-31B17B797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4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54"/>
    </mc:Choice>
    <mc:Fallback xmlns="">
      <p:transition spd="slow" advTm="36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oen, weg, snelweg, rit&#10;&#10;Automatisch gegenereerde beschrijving">
            <a:extLst>
              <a:ext uri="{FF2B5EF4-FFF2-40B4-BE49-F238E27FC236}">
                <a16:creationId xmlns:a16="http://schemas.microsoft.com/office/drawing/2014/main" id="{89C58852-C66D-4B86-B9C1-1DA4AFC34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" y="1499059"/>
            <a:ext cx="8744857" cy="535198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F4A430-089C-4F58-8403-2248272DC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575707"/>
            <a:ext cx="8208912" cy="2592595"/>
          </a:xfrm>
        </p:spPr>
        <p:txBody>
          <a:bodyPr/>
          <a:lstStyle/>
          <a:p>
            <a:br>
              <a:rPr lang="nl-NL" sz="2500"/>
            </a:br>
            <a:endParaRPr lang="nl-NL" sz="250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747CEB7-FF36-4930-ABF9-D9F0AB75C073}"/>
              </a:ext>
            </a:extLst>
          </p:cNvPr>
          <p:cNvSpPr txBox="1">
            <a:spLocks/>
          </p:cNvSpPr>
          <p:nvPr/>
        </p:nvSpPr>
        <p:spPr bwMode="auto">
          <a:xfrm>
            <a:off x="539553" y="607966"/>
            <a:ext cx="8208912" cy="84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532" b="1" kern="120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5698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1397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67095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2794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nl-NL" sz="2500">
                <a:latin typeface="Sofia Pro"/>
                <a:ea typeface="ＭＳ Ｐゴシック"/>
              </a:rPr>
              <a:t>Kruispunt </a:t>
            </a:r>
            <a:r>
              <a:rPr lang="nl-NL" sz="2500" err="1">
                <a:latin typeface="Sofia Pro"/>
                <a:ea typeface="ＭＳ Ｐゴシック"/>
              </a:rPr>
              <a:t>Achterdijk</a:t>
            </a:r>
          </a:p>
          <a:p>
            <a:r>
              <a:rPr lang="nl-NL" sz="2500">
                <a:latin typeface="Sofia Pro"/>
                <a:ea typeface="ＭＳ Ｐゴシック"/>
              </a:rPr>
              <a:t>Fietsoversteek met </a:t>
            </a:r>
            <a:r>
              <a:rPr lang="nl-NL" sz="2500" err="1">
                <a:latin typeface="Sofia Pro"/>
                <a:ea typeface="ＭＳ Ｐゴシック"/>
              </a:rPr>
              <a:t>middengeleider</a:t>
            </a:r>
          </a:p>
        </p:txBody>
      </p:sp>
      <p:pic>
        <p:nvPicPr>
          <p:cNvPr id="5" name="Afbeelding 7" descr="Afbeelding met tekst, buiten, teken&#10;&#10;Automatisch gegenereerde beschrijving">
            <a:extLst>
              <a:ext uri="{FF2B5EF4-FFF2-40B4-BE49-F238E27FC236}">
                <a16:creationId xmlns:a16="http://schemas.microsoft.com/office/drawing/2014/main" id="{088BE14B-FDBE-4ABA-A21C-31F9663F9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958" y="1480910"/>
            <a:ext cx="1382940" cy="139246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91C52CA-9159-4C2F-A115-382A45C24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75"/>
    </mc:Choice>
    <mc:Fallback xmlns="">
      <p:transition spd="slow" advTm="33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F4A430-089C-4F58-8403-2248272DC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575707"/>
            <a:ext cx="8208912" cy="2592595"/>
          </a:xfrm>
        </p:spPr>
        <p:txBody>
          <a:bodyPr/>
          <a:lstStyle/>
          <a:p>
            <a:br>
              <a:rPr lang="nl-NL" sz="2500"/>
            </a:br>
            <a:endParaRPr lang="nl-NL" sz="250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747CEB7-FF36-4930-ABF9-D9F0AB75C073}"/>
              </a:ext>
            </a:extLst>
          </p:cNvPr>
          <p:cNvSpPr txBox="1">
            <a:spLocks/>
          </p:cNvSpPr>
          <p:nvPr/>
        </p:nvSpPr>
        <p:spPr bwMode="auto">
          <a:xfrm>
            <a:off x="539553" y="607966"/>
            <a:ext cx="8208912" cy="84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532" b="1" kern="120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5698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1397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67095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2794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nl-NL" sz="2500">
                <a:latin typeface="Sofia Pro"/>
                <a:ea typeface="ＭＳ Ｐゴシック"/>
              </a:rPr>
              <a:t>Pastoor Jacobsstraat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nl-NL" sz="2000" b="0">
                <a:solidFill>
                  <a:schemeClr val="tx1"/>
                </a:solidFill>
                <a:latin typeface="Sofia Pro"/>
                <a:ea typeface="ＭＳ Ｐゴシック"/>
              </a:rPr>
              <a:t>Verhoogde rijbaanscheiding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nl-NL" sz="2000" b="0">
                <a:solidFill>
                  <a:schemeClr val="tx1"/>
                </a:solidFill>
                <a:latin typeface="Sofia Pro"/>
                <a:ea typeface="ＭＳ Ｐゴシック"/>
              </a:rPr>
              <a:t>Geleidenrail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nl-NL" sz="2000" b="0">
                <a:solidFill>
                  <a:schemeClr val="tx1"/>
                </a:solidFill>
                <a:latin typeface="Sofia Pro"/>
                <a:ea typeface="ＭＳ Ｐゴシック"/>
              </a:rPr>
              <a:t>Adviessnelheid 60 km/uur</a:t>
            </a:r>
          </a:p>
          <a:p>
            <a:endParaRPr lang="nl-NL" sz="2500">
              <a:latin typeface="Sofia Pro"/>
              <a:ea typeface="ＭＳ Ｐゴシック"/>
            </a:endParaRPr>
          </a:p>
        </p:txBody>
      </p:sp>
      <p:pic>
        <p:nvPicPr>
          <p:cNvPr id="6" name="Afbeelding 6" descr="Afbeelding met weg, boom, scène, buiten&#10;&#10;Automatisch gegenereerde beschrijving">
            <a:extLst>
              <a:ext uri="{FF2B5EF4-FFF2-40B4-BE49-F238E27FC236}">
                <a16:creationId xmlns:a16="http://schemas.microsoft.com/office/drawing/2014/main" id="{01960974-5F80-4251-B44E-D8935E5CC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44" y="2545897"/>
            <a:ext cx="8280399" cy="4277175"/>
          </a:xfrm>
          <a:prstGeom prst="rect">
            <a:avLst/>
          </a:prstGeom>
        </p:spPr>
      </p:pic>
      <p:pic>
        <p:nvPicPr>
          <p:cNvPr id="5" name="Afbeelding 4" descr="Afbeelding met weg, scène, boom, gras&#10;&#10;Automatisch gegenereerde beschrijving">
            <a:extLst>
              <a:ext uri="{FF2B5EF4-FFF2-40B4-BE49-F238E27FC236}">
                <a16:creationId xmlns:a16="http://schemas.microsoft.com/office/drawing/2014/main" id="{95600FEC-5F97-42F0-8440-AC43E28F7E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7"/>
          <a:stretch/>
        </p:blipFill>
        <p:spPr>
          <a:xfrm>
            <a:off x="399144" y="2545897"/>
            <a:ext cx="8277312" cy="4277175"/>
          </a:xfrm>
          <a:prstGeom prst="rect">
            <a:avLst/>
          </a:prstGeom>
        </p:spPr>
      </p:pic>
      <p:pic>
        <p:nvPicPr>
          <p:cNvPr id="8" name="Afbeelding 7" descr="Afbeelding met gras, lucht, scène, weg&#10;&#10;Automatisch gegenereerde beschrijving">
            <a:extLst>
              <a:ext uri="{FF2B5EF4-FFF2-40B4-BE49-F238E27FC236}">
                <a16:creationId xmlns:a16="http://schemas.microsoft.com/office/drawing/2014/main" id="{749B60B3-67CE-43D0-81A9-98DE4C4BC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9" y="2545897"/>
            <a:ext cx="8848682" cy="4277175"/>
          </a:xfrm>
          <a:prstGeom prst="rect">
            <a:avLst/>
          </a:prstGeom>
        </p:spPr>
      </p:pic>
      <p:pic>
        <p:nvPicPr>
          <p:cNvPr id="7" name="Afbeelding 7" descr="Afbeelding met tekst, buiten, teken&#10;&#10;Automatisch gegenereerde beschrijving">
            <a:extLst>
              <a:ext uri="{FF2B5EF4-FFF2-40B4-BE49-F238E27FC236}">
                <a16:creationId xmlns:a16="http://schemas.microsoft.com/office/drawing/2014/main" id="{DD1C2FDC-A98A-47A6-93D5-8FBD1BFEE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4958" y="1480910"/>
            <a:ext cx="1382940" cy="13924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F903C0-071F-4F65-9102-686B41C22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7"/>
    </mc:Choice>
    <mc:Fallback xmlns="">
      <p:transition spd="slow" advTm="3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F4A430-089C-4F58-8403-2248272DC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575707"/>
            <a:ext cx="8208912" cy="2592595"/>
          </a:xfrm>
        </p:spPr>
        <p:txBody>
          <a:bodyPr/>
          <a:lstStyle/>
          <a:p>
            <a:br>
              <a:rPr lang="nl-NL" sz="2500"/>
            </a:br>
            <a:endParaRPr lang="nl-NL" sz="250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747CEB7-FF36-4930-ABF9-D9F0AB75C073}"/>
              </a:ext>
            </a:extLst>
          </p:cNvPr>
          <p:cNvSpPr txBox="1">
            <a:spLocks/>
          </p:cNvSpPr>
          <p:nvPr/>
        </p:nvSpPr>
        <p:spPr bwMode="auto">
          <a:xfrm>
            <a:off x="539553" y="607966"/>
            <a:ext cx="8208912" cy="84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532" b="1" kern="120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5698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1397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67095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2794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nl-NL" sz="2500" dirty="0">
                <a:latin typeface="Sofia Pro"/>
                <a:ea typeface="ＭＳ Ｐゴシック"/>
              </a:rPr>
              <a:t>Saneren inrit rotonde Erica</a:t>
            </a:r>
          </a:p>
          <a:p>
            <a:pPr>
              <a:lnSpc>
                <a:spcPct val="150000"/>
              </a:lnSpc>
            </a:pPr>
            <a:endParaRPr lang="nl-NL" sz="2000" b="0" dirty="0">
              <a:solidFill>
                <a:schemeClr val="tx1"/>
              </a:solidFill>
              <a:latin typeface="Sofia Pro"/>
              <a:ea typeface="ＭＳ Ｐゴシック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nl-NL" sz="2000" b="0" dirty="0">
              <a:solidFill>
                <a:schemeClr val="tx1"/>
              </a:solidFill>
              <a:latin typeface="Sofia Pro"/>
              <a:ea typeface="ＭＳ Ｐゴシック"/>
            </a:endParaRPr>
          </a:p>
          <a:p>
            <a:endParaRPr lang="nl-NL" sz="2500">
              <a:latin typeface="Sofia Pro"/>
              <a:ea typeface="ＭＳ Ｐゴシック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78D6D6-9BA1-40BE-BC80-9F23B4A3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68" y="1452827"/>
            <a:ext cx="7028481" cy="493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B78206-522E-4B1E-B970-6024874F9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7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6"/>
    </mc:Choice>
    <mc:Fallback xmlns="">
      <p:transition spd="slow" advTm="1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 Witte achtergrond + extra titelblad">
  <a:themeElements>
    <a:clrScheme name="PNB huisstijl 2014 oranje">
      <a:dk1>
        <a:sysClr val="windowText" lastClr="000000"/>
      </a:dk1>
      <a:lt1>
        <a:sysClr val="window" lastClr="FFFFFF"/>
      </a:lt1>
      <a:dk2>
        <a:srgbClr val="009AD8"/>
      </a:dk2>
      <a:lt2>
        <a:srgbClr val="EEECE1"/>
      </a:lt2>
      <a:accent1>
        <a:srgbClr val="009AD8"/>
      </a:accent1>
      <a:accent2>
        <a:srgbClr val="5C2483"/>
      </a:accent2>
      <a:accent3>
        <a:srgbClr val="941D42"/>
      </a:accent3>
      <a:accent4>
        <a:srgbClr val="EC6707"/>
      </a:accent4>
      <a:accent5>
        <a:srgbClr val="FFE500"/>
      </a:accent5>
      <a:accent6>
        <a:srgbClr val="006E79"/>
      </a:accent6>
      <a:hlink>
        <a:srgbClr val="0000FF"/>
      </a:hlink>
      <a:folHlink>
        <a:srgbClr val="800080"/>
      </a:folHlink>
    </a:clrScheme>
    <a:fontScheme name="PNB huisstijl 20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NB_Standaard_Fotos.potx" id="{68669503-2855-43A4-881B-3A632F13A618}" vid="{35A049AF-A106-49A0-8885-B6915658AB4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1D40CCEEC97E439F326B7A2FD25991" ma:contentTypeVersion="2" ma:contentTypeDescription="Een nieuw document maken." ma:contentTypeScope="" ma:versionID="3a87438ca8f1a29cf97ca31a1274b9ba">
  <xsd:schema xmlns:xsd="http://www.w3.org/2001/XMLSchema" xmlns:xs="http://www.w3.org/2001/XMLSchema" xmlns:p="http://schemas.microsoft.com/office/2006/metadata/properties" xmlns:ns2="1393cd1f-3214-49eb-b9d2-9841f5790e5a" targetNamespace="http://schemas.microsoft.com/office/2006/metadata/properties" ma:root="true" ma:fieldsID="6f57732cf5d20ce53bc66605dd361a4d" ns2:_="">
    <xsd:import namespace="1393cd1f-3214-49eb-b9d2-9841f5790e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93cd1f-3214-49eb-b9d2-9841f5790e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DBEC9D-8132-4079-8DB2-FC21C9076D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3CF65C-00A0-44EC-80A9-F0261CD27DD9}">
  <ds:schemaRefs>
    <ds:schemaRef ds:uri="10419239-ec28-415a-bcdc-66849c782078"/>
    <ds:schemaRef ds:uri="df253f05-fc27-465c-a190-3a8814a8dc9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EA0F1FF-6DA8-44F9-A40F-9552B9B6B111}">
  <ds:schemaRefs>
    <ds:schemaRef ds:uri="1393cd1f-3214-49eb-b9d2-9841f5790e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PNB_Standaard_Fotos</Template>
  <TotalTime>238</TotalTime>
  <Words>203</Words>
  <Application>Microsoft Office PowerPoint</Application>
  <PresentationFormat>Diavoorstelling (4:3)</PresentationFormat>
  <Paragraphs>41</Paragraphs>
  <Slides>11</Slides>
  <Notes>3</Notes>
  <HiddenSlides>0</HiddenSlides>
  <MMClips>10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Sofia Pro</vt:lpstr>
      <vt:lpstr>1 Witte achtergrond + extra titelblad</vt:lpstr>
      <vt:lpstr>Provinciale weg N264.36  deelgebied 3: Hapseweg – Pastoor Jacobsstraat  Onlinepresentatie voorgenomen maatregelen groot onderhoud    Welkom bij deze presentatie   </vt:lpstr>
      <vt:lpstr>PowerPoint-presentatie</vt:lpstr>
      <vt:lpstr>N264.36   Deelgebied 3</vt:lpstr>
      <vt:lpstr>PowerPoint-presentatie</vt:lpstr>
      <vt:lpstr>Overzicht maatregelen deelgebied 3</vt:lpstr>
      <vt:lpstr> </vt:lpstr>
      <vt:lpstr> </vt:lpstr>
      <vt:lpstr> </vt:lpstr>
      <vt:lpstr> </vt:lpstr>
      <vt:lpstr>Vervolgproces: 2022    contractvoorbereidingen 2023 uitvoeren werkzaamheden      </vt:lpstr>
      <vt:lpstr>vragen of meer informatie? Projectenwebsite:  www.brabant.nl/N264odiliapeelhaps Mailadres:  n264@brabant.nl Aanmelden voor digitale nieuwsbrief? www.brabant.nl/N264odiliapeelhaps           Bedankt voor uw aandacht   </vt:lpstr>
    </vt:vector>
  </TitlesOfParts>
  <Company>Provincie Noord-Brabant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Michel Nieuwenhuis</dc:creator>
  <cp:lastModifiedBy>Sebastiaan Stolk</cp:lastModifiedBy>
  <cp:revision>54</cp:revision>
  <cp:lastPrinted>2020-04-29T16:42:24Z</cp:lastPrinted>
  <dcterms:created xsi:type="dcterms:W3CDTF">2019-09-25T06:26:35Z</dcterms:created>
  <dcterms:modified xsi:type="dcterms:W3CDTF">2021-11-16T12:00:49Z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0x0101008C1D40CCEEC97E439F326B7A2FD25991</vt:lpwstr>
  </property>
</Properties>
</file>